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0" r:id="rId2"/>
    <p:sldId id="257" r:id="rId3"/>
    <p:sldId id="258" r:id="rId4"/>
    <p:sldId id="272" r:id="rId5"/>
    <p:sldId id="259" r:id="rId6"/>
    <p:sldId id="260" r:id="rId7"/>
    <p:sldId id="261" r:id="rId8"/>
    <p:sldId id="273" r:id="rId9"/>
    <p:sldId id="266" r:id="rId10"/>
    <p:sldId id="267"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Georgia" panose="02040502050405020303" pitchFamily="18" charset="0"/>
      <p:regular r:id="rId16"/>
      <p:bold r:id="rId17"/>
      <p:italic r:id="rId18"/>
      <p:boldItalic r:id="rId19"/>
    </p:embeddedFont>
    <p:embeddedFont>
      <p:font typeface="Helvetica" panose="020B060402020202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Bold" panose="00000800000000000000" charset="0"/>
      <p:regular r:id="rId28"/>
      <p:bold r:id="rId29"/>
    </p:embeddedFont>
    <p:embeddedFont>
      <p:font typeface="Roboto Bold"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varScale="1">
        <p:scale>
          <a:sx n="55" d="100"/>
          <a:sy n="55" d="100"/>
        </p:scale>
        <p:origin x="6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CBF74-F756-4D4E-9956-D211CBC0E8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D84A4233-8DE1-41AF-BCB8-29D5DA40D9FB}">
      <dgm:prSet phldrT="[Text]" custT="1"/>
      <dgm:spPr/>
      <dgm:t>
        <a:bodyPr/>
        <a:lstStyle/>
        <a:p>
          <a:r>
            <a:rPr lang="en-IN" sz="4000" dirty="0">
              <a:latin typeface="Times New Roman" panose="02020603050405020304" pitchFamily="18" charset="0"/>
              <a:cs typeface="Times New Roman" panose="02020603050405020304" pitchFamily="18" charset="0"/>
            </a:rPr>
            <a:t>Abstract</a:t>
          </a:r>
        </a:p>
      </dgm:t>
    </dgm:pt>
    <dgm:pt modelId="{C3C8AD70-7B10-47A3-BF3E-E88A4141E94C}" type="parTrans" cxnId="{02AB0911-4B9D-4452-9386-413FF24A5229}">
      <dgm:prSet/>
      <dgm:spPr/>
      <dgm:t>
        <a:bodyPr/>
        <a:lstStyle/>
        <a:p>
          <a:endParaRPr lang="en-IN"/>
        </a:p>
      </dgm:t>
    </dgm:pt>
    <dgm:pt modelId="{CDF8275A-38F2-4A4C-A2C6-C916EE06348C}" type="sibTrans" cxnId="{02AB0911-4B9D-4452-9386-413FF24A5229}">
      <dgm:prSet/>
      <dgm:spPr/>
      <dgm:t>
        <a:bodyPr/>
        <a:lstStyle/>
        <a:p>
          <a:endParaRPr lang="en-IN"/>
        </a:p>
      </dgm:t>
    </dgm:pt>
    <dgm:pt modelId="{29745188-578A-4958-8295-FCE0870E0DE0}">
      <dgm:prSet phldrT="[Text]" custT="1"/>
      <dgm:spPr/>
      <dgm:t>
        <a:bodyPr/>
        <a:lstStyle/>
        <a:p>
          <a:r>
            <a:rPr lang="en-IN" sz="4000" dirty="0">
              <a:latin typeface="Times New Roman" panose="02020603050405020304" pitchFamily="18" charset="0"/>
              <a:cs typeface="Times New Roman" panose="02020603050405020304" pitchFamily="18" charset="0"/>
            </a:rPr>
            <a:t>Introduction</a:t>
          </a:r>
        </a:p>
      </dgm:t>
    </dgm:pt>
    <dgm:pt modelId="{9689144E-ABDB-4A00-83BE-52C94DF4A15B}" type="parTrans" cxnId="{9A4187C6-2D96-4F1A-88EB-3708DE80C3E9}">
      <dgm:prSet/>
      <dgm:spPr/>
      <dgm:t>
        <a:bodyPr/>
        <a:lstStyle/>
        <a:p>
          <a:endParaRPr lang="en-IN"/>
        </a:p>
      </dgm:t>
    </dgm:pt>
    <dgm:pt modelId="{29D67BE3-FC1E-4034-BFC7-977219FF50A7}" type="sibTrans" cxnId="{9A4187C6-2D96-4F1A-88EB-3708DE80C3E9}">
      <dgm:prSet/>
      <dgm:spPr/>
      <dgm:t>
        <a:bodyPr/>
        <a:lstStyle/>
        <a:p>
          <a:endParaRPr lang="en-IN"/>
        </a:p>
      </dgm:t>
    </dgm:pt>
    <dgm:pt modelId="{2FD49FA3-EF40-40F2-BFA3-384D8075ECC2}">
      <dgm:prSet phldrT="[Text]" custT="1"/>
      <dgm:spPr/>
      <dgm:t>
        <a:bodyPr/>
        <a:lstStyle/>
        <a:p>
          <a:r>
            <a:rPr lang="en-IN" sz="4000" dirty="0">
              <a:latin typeface="Times New Roman" panose="02020603050405020304" pitchFamily="18" charset="0"/>
              <a:cs typeface="Times New Roman" panose="02020603050405020304" pitchFamily="18" charset="0"/>
            </a:rPr>
            <a:t>Problem Statement</a:t>
          </a:r>
        </a:p>
      </dgm:t>
    </dgm:pt>
    <dgm:pt modelId="{47088BAF-CFFB-4054-9A75-2D90D8B31A37}" type="parTrans" cxnId="{36297910-E2C8-4E2B-B530-EA26AAE2BF2F}">
      <dgm:prSet/>
      <dgm:spPr/>
      <dgm:t>
        <a:bodyPr/>
        <a:lstStyle/>
        <a:p>
          <a:endParaRPr lang="en-IN"/>
        </a:p>
      </dgm:t>
    </dgm:pt>
    <dgm:pt modelId="{80C0B4C4-0141-43A0-8AC3-CFDE6EC7E966}" type="sibTrans" cxnId="{36297910-E2C8-4E2B-B530-EA26AAE2BF2F}">
      <dgm:prSet/>
      <dgm:spPr/>
      <dgm:t>
        <a:bodyPr/>
        <a:lstStyle/>
        <a:p>
          <a:endParaRPr lang="en-IN"/>
        </a:p>
      </dgm:t>
    </dgm:pt>
    <dgm:pt modelId="{C3DC1FA3-A032-4C23-BAF4-278E90125400}">
      <dgm:prSet phldrT="[Text]" custT="1"/>
      <dgm:spPr/>
      <dgm:t>
        <a:bodyPr/>
        <a:lstStyle/>
        <a:p>
          <a:r>
            <a:rPr lang="en-IN" sz="4000" dirty="0">
              <a:latin typeface="Times New Roman" panose="02020603050405020304" pitchFamily="18" charset="0"/>
              <a:cs typeface="Times New Roman" panose="02020603050405020304" pitchFamily="18" charset="0"/>
            </a:rPr>
            <a:t>Objective</a:t>
          </a:r>
        </a:p>
      </dgm:t>
    </dgm:pt>
    <dgm:pt modelId="{952E8708-66D1-4F89-A457-91D20B8B16D9}" type="parTrans" cxnId="{41E48B0F-5249-486A-B8AA-4439485269F9}">
      <dgm:prSet/>
      <dgm:spPr/>
      <dgm:t>
        <a:bodyPr/>
        <a:lstStyle/>
        <a:p>
          <a:endParaRPr lang="en-IN"/>
        </a:p>
      </dgm:t>
    </dgm:pt>
    <dgm:pt modelId="{86B5FF6D-61AE-4A41-9685-AECCFD14ACF2}" type="sibTrans" cxnId="{41E48B0F-5249-486A-B8AA-4439485269F9}">
      <dgm:prSet/>
      <dgm:spPr/>
      <dgm:t>
        <a:bodyPr/>
        <a:lstStyle/>
        <a:p>
          <a:endParaRPr lang="en-IN"/>
        </a:p>
      </dgm:t>
    </dgm:pt>
    <dgm:pt modelId="{BBCF8B69-1F0F-409E-8329-1E63A186119F}" type="pres">
      <dgm:prSet presAssocID="{F19CBF74-F756-4D4E-9956-D211CBC0E833}" presName="linear" presStyleCnt="0">
        <dgm:presLayoutVars>
          <dgm:dir/>
          <dgm:animLvl val="lvl"/>
          <dgm:resizeHandles val="exact"/>
        </dgm:presLayoutVars>
      </dgm:prSet>
      <dgm:spPr/>
    </dgm:pt>
    <dgm:pt modelId="{FF0D863E-D2B9-405D-8181-D54B02E7BDC7}" type="pres">
      <dgm:prSet presAssocID="{D84A4233-8DE1-41AF-BCB8-29D5DA40D9FB}" presName="parentLin" presStyleCnt="0"/>
      <dgm:spPr/>
    </dgm:pt>
    <dgm:pt modelId="{AD769D26-47BB-451B-962E-A9995EC39ABB}" type="pres">
      <dgm:prSet presAssocID="{D84A4233-8DE1-41AF-BCB8-29D5DA40D9FB}" presName="parentLeftMargin" presStyleLbl="node1" presStyleIdx="0" presStyleCnt="4"/>
      <dgm:spPr/>
    </dgm:pt>
    <dgm:pt modelId="{F15AAA8B-017E-469A-9E3D-8D6F79CF7A39}" type="pres">
      <dgm:prSet presAssocID="{D84A4233-8DE1-41AF-BCB8-29D5DA40D9FB}" presName="parentText" presStyleLbl="node1" presStyleIdx="0" presStyleCnt="4">
        <dgm:presLayoutVars>
          <dgm:chMax val="0"/>
          <dgm:bulletEnabled val="1"/>
        </dgm:presLayoutVars>
      </dgm:prSet>
      <dgm:spPr/>
    </dgm:pt>
    <dgm:pt modelId="{21FD33F2-CD42-4140-B7C9-1CD9B3C7248D}" type="pres">
      <dgm:prSet presAssocID="{D84A4233-8DE1-41AF-BCB8-29D5DA40D9FB}" presName="negativeSpace" presStyleCnt="0"/>
      <dgm:spPr/>
    </dgm:pt>
    <dgm:pt modelId="{7E25A2B0-1D76-460E-9665-3CF551F851BE}" type="pres">
      <dgm:prSet presAssocID="{D84A4233-8DE1-41AF-BCB8-29D5DA40D9FB}" presName="childText" presStyleLbl="conFgAcc1" presStyleIdx="0" presStyleCnt="4">
        <dgm:presLayoutVars>
          <dgm:bulletEnabled val="1"/>
        </dgm:presLayoutVars>
      </dgm:prSet>
      <dgm:spPr/>
    </dgm:pt>
    <dgm:pt modelId="{2FFD91AD-7E2C-46C3-8DF0-15FEBAB38696}" type="pres">
      <dgm:prSet presAssocID="{CDF8275A-38F2-4A4C-A2C6-C916EE06348C}" presName="spaceBetweenRectangles" presStyleCnt="0"/>
      <dgm:spPr/>
    </dgm:pt>
    <dgm:pt modelId="{0481EAE3-EDD7-4517-A3FB-3AF41735A47E}" type="pres">
      <dgm:prSet presAssocID="{29745188-578A-4958-8295-FCE0870E0DE0}" presName="parentLin" presStyleCnt="0"/>
      <dgm:spPr/>
    </dgm:pt>
    <dgm:pt modelId="{88D428D8-71DC-4758-8DBC-AFA03F727E75}" type="pres">
      <dgm:prSet presAssocID="{29745188-578A-4958-8295-FCE0870E0DE0}" presName="parentLeftMargin" presStyleLbl="node1" presStyleIdx="0" presStyleCnt="4"/>
      <dgm:spPr/>
    </dgm:pt>
    <dgm:pt modelId="{40480661-0276-4D39-BEBF-C0EEFBC55F6A}" type="pres">
      <dgm:prSet presAssocID="{29745188-578A-4958-8295-FCE0870E0DE0}" presName="parentText" presStyleLbl="node1" presStyleIdx="1" presStyleCnt="4">
        <dgm:presLayoutVars>
          <dgm:chMax val="0"/>
          <dgm:bulletEnabled val="1"/>
        </dgm:presLayoutVars>
      </dgm:prSet>
      <dgm:spPr/>
    </dgm:pt>
    <dgm:pt modelId="{EC9A46B8-7C11-4FD9-BE7B-5D5C152CD010}" type="pres">
      <dgm:prSet presAssocID="{29745188-578A-4958-8295-FCE0870E0DE0}" presName="negativeSpace" presStyleCnt="0"/>
      <dgm:spPr/>
    </dgm:pt>
    <dgm:pt modelId="{DC34D8F1-A8A8-4696-AF5E-93C0651BEEA3}" type="pres">
      <dgm:prSet presAssocID="{29745188-578A-4958-8295-FCE0870E0DE0}" presName="childText" presStyleLbl="conFgAcc1" presStyleIdx="1" presStyleCnt="4">
        <dgm:presLayoutVars>
          <dgm:bulletEnabled val="1"/>
        </dgm:presLayoutVars>
      </dgm:prSet>
      <dgm:spPr/>
    </dgm:pt>
    <dgm:pt modelId="{63CD064F-0804-4048-9C25-0E5EF5CCE05E}" type="pres">
      <dgm:prSet presAssocID="{29D67BE3-FC1E-4034-BFC7-977219FF50A7}" presName="spaceBetweenRectangles" presStyleCnt="0"/>
      <dgm:spPr/>
    </dgm:pt>
    <dgm:pt modelId="{5632FE41-DC5C-4B81-B8C3-B8CFE5E57D63}" type="pres">
      <dgm:prSet presAssocID="{2FD49FA3-EF40-40F2-BFA3-384D8075ECC2}" presName="parentLin" presStyleCnt="0"/>
      <dgm:spPr/>
    </dgm:pt>
    <dgm:pt modelId="{5D73E16E-9D50-4BD8-AC54-942DE2ECB0ED}" type="pres">
      <dgm:prSet presAssocID="{2FD49FA3-EF40-40F2-BFA3-384D8075ECC2}" presName="parentLeftMargin" presStyleLbl="node1" presStyleIdx="1" presStyleCnt="4"/>
      <dgm:spPr/>
    </dgm:pt>
    <dgm:pt modelId="{B8177C17-E27C-48E3-BE05-6EFE9D3F24DF}" type="pres">
      <dgm:prSet presAssocID="{2FD49FA3-EF40-40F2-BFA3-384D8075ECC2}" presName="parentText" presStyleLbl="node1" presStyleIdx="2" presStyleCnt="4">
        <dgm:presLayoutVars>
          <dgm:chMax val="0"/>
          <dgm:bulletEnabled val="1"/>
        </dgm:presLayoutVars>
      </dgm:prSet>
      <dgm:spPr/>
    </dgm:pt>
    <dgm:pt modelId="{906FA4C9-F505-45C3-AB18-1A8B874CD094}" type="pres">
      <dgm:prSet presAssocID="{2FD49FA3-EF40-40F2-BFA3-384D8075ECC2}" presName="negativeSpace" presStyleCnt="0"/>
      <dgm:spPr/>
    </dgm:pt>
    <dgm:pt modelId="{16D7F234-0D82-4967-A445-3CE3F1FF1A60}" type="pres">
      <dgm:prSet presAssocID="{2FD49FA3-EF40-40F2-BFA3-384D8075ECC2}" presName="childText" presStyleLbl="conFgAcc1" presStyleIdx="2" presStyleCnt="4">
        <dgm:presLayoutVars>
          <dgm:bulletEnabled val="1"/>
        </dgm:presLayoutVars>
      </dgm:prSet>
      <dgm:spPr/>
    </dgm:pt>
    <dgm:pt modelId="{DBE5E74B-34CB-4D9F-9523-01C2305A5726}" type="pres">
      <dgm:prSet presAssocID="{80C0B4C4-0141-43A0-8AC3-CFDE6EC7E966}" presName="spaceBetweenRectangles" presStyleCnt="0"/>
      <dgm:spPr/>
    </dgm:pt>
    <dgm:pt modelId="{2D1FF614-F377-40B4-A39F-FD8778B0BD40}" type="pres">
      <dgm:prSet presAssocID="{C3DC1FA3-A032-4C23-BAF4-278E90125400}" presName="parentLin" presStyleCnt="0"/>
      <dgm:spPr/>
    </dgm:pt>
    <dgm:pt modelId="{20BAFC89-D6D6-4342-860B-F710A80A8356}" type="pres">
      <dgm:prSet presAssocID="{C3DC1FA3-A032-4C23-BAF4-278E90125400}" presName="parentLeftMargin" presStyleLbl="node1" presStyleIdx="2" presStyleCnt="4"/>
      <dgm:spPr/>
    </dgm:pt>
    <dgm:pt modelId="{B04047CE-2937-45D4-B5A6-A6C7FC7A6356}" type="pres">
      <dgm:prSet presAssocID="{C3DC1FA3-A032-4C23-BAF4-278E90125400}" presName="parentText" presStyleLbl="node1" presStyleIdx="3" presStyleCnt="4">
        <dgm:presLayoutVars>
          <dgm:chMax val="0"/>
          <dgm:bulletEnabled val="1"/>
        </dgm:presLayoutVars>
      </dgm:prSet>
      <dgm:spPr/>
    </dgm:pt>
    <dgm:pt modelId="{01FA79CA-49DF-4E60-8EC4-4CD6EBD1CA8E}" type="pres">
      <dgm:prSet presAssocID="{C3DC1FA3-A032-4C23-BAF4-278E90125400}" presName="negativeSpace" presStyleCnt="0"/>
      <dgm:spPr/>
    </dgm:pt>
    <dgm:pt modelId="{42B19215-03A9-4480-895F-2AAB926B0763}" type="pres">
      <dgm:prSet presAssocID="{C3DC1FA3-A032-4C23-BAF4-278E90125400}" presName="childText" presStyleLbl="conFgAcc1" presStyleIdx="3" presStyleCnt="4">
        <dgm:presLayoutVars>
          <dgm:bulletEnabled val="1"/>
        </dgm:presLayoutVars>
      </dgm:prSet>
      <dgm:spPr/>
    </dgm:pt>
  </dgm:ptLst>
  <dgm:cxnLst>
    <dgm:cxn modelId="{41E48B0F-5249-486A-B8AA-4439485269F9}" srcId="{F19CBF74-F756-4D4E-9956-D211CBC0E833}" destId="{C3DC1FA3-A032-4C23-BAF4-278E90125400}" srcOrd="3" destOrd="0" parTransId="{952E8708-66D1-4F89-A457-91D20B8B16D9}" sibTransId="{86B5FF6D-61AE-4A41-9685-AECCFD14ACF2}"/>
    <dgm:cxn modelId="{36297910-E2C8-4E2B-B530-EA26AAE2BF2F}" srcId="{F19CBF74-F756-4D4E-9956-D211CBC0E833}" destId="{2FD49FA3-EF40-40F2-BFA3-384D8075ECC2}" srcOrd="2" destOrd="0" parTransId="{47088BAF-CFFB-4054-9A75-2D90D8B31A37}" sibTransId="{80C0B4C4-0141-43A0-8AC3-CFDE6EC7E966}"/>
    <dgm:cxn modelId="{02AB0911-4B9D-4452-9386-413FF24A5229}" srcId="{F19CBF74-F756-4D4E-9956-D211CBC0E833}" destId="{D84A4233-8DE1-41AF-BCB8-29D5DA40D9FB}" srcOrd="0" destOrd="0" parTransId="{C3C8AD70-7B10-47A3-BF3E-E88A4141E94C}" sibTransId="{CDF8275A-38F2-4A4C-A2C6-C916EE06348C}"/>
    <dgm:cxn modelId="{0C56681B-B844-4364-934B-0B4D16B60FD3}" type="presOf" srcId="{D84A4233-8DE1-41AF-BCB8-29D5DA40D9FB}" destId="{F15AAA8B-017E-469A-9E3D-8D6F79CF7A39}" srcOrd="1" destOrd="0" presId="urn:microsoft.com/office/officeart/2005/8/layout/list1"/>
    <dgm:cxn modelId="{C2D39534-6B44-42F2-A40B-CCA341A62FD6}" type="presOf" srcId="{F19CBF74-F756-4D4E-9956-D211CBC0E833}" destId="{BBCF8B69-1F0F-409E-8329-1E63A186119F}" srcOrd="0" destOrd="0" presId="urn:microsoft.com/office/officeart/2005/8/layout/list1"/>
    <dgm:cxn modelId="{5096395B-D696-4E1F-BCA3-09927F58049A}" type="presOf" srcId="{2FD49FA3-EF40-40F2-BFA3-384D8075ECC2}" destId="{5D73E16E-9D50-4BD8-AC54-942DE2ECB0ED}" srcOrd="0" destOrd="0" presId="urn:microsoft.com/office/officeart/2005/8/layout/list1"/>
    <dgm:cxn modelId="{189DFD7C-6B14-442E-94B4-6AD8383B0EAD}" type="presOf" srcId="{2FD49FA3-EF40-40F2-BFA3-384D8075ECC2}" destId="{B8177C17-E27C-48E3-BE05-6EFE9D3F24DF}" srcOrd="1" destOrd="0" presId="urn:microsoft.com/office/officeart/2005/8/layout/list1"/>
    <dgm:cxn modelId="{1BB5AF83-0957-472B-B6AA-CD14E8435BE2}" type="presOf" srcId="{29745188-578A-4958-8295-FCE0870E0DE0}" destId="{88D428D8-71DC-4758-8DBC-AFA03F727E75}" srcOrd="0" destOrd="0" presId="urn:microsoft.com/office/officeart/2005/8/layout/list1"/>
    <dgm:cxn modelId="{9C9588AC-1BBB-4F15-9637-4561547BA9D7}" type="presOf" srcId="{C3DC1FA3-A032-4C23-BAF4-278E90125400}" destId="{B04047CE-2937-45D4-B5A6-A6C7FC7A6356}" srcOrd="1" destOrd="0" presId="urn:microsoft.com/office/officeart/2005/8/layout/list1"/>
    <dgm:cxn modelId="{9A4187C6-2D96-4F1A-88EB-3708DE80C3E9}" srcId="{F19CBF74-F756-4D4E-9956-D211CBC0E833}" destId="{29745188-578A-4958-8295-FCE0870E0DE0}" srcOrd="1" destOrd="0" parTransId="{9689144E-ABDB-4A00-83BE-52C94DF4A15B}" sibTransId="{29D67BE3-FC1E-4034-BFC7-977219FF50A7}"/>
    <dgm:cxn modelId="{477AC5F3-C49C-4973-8B4C-FB850A4684CF}" type="presOf" srcId="{29745188-578A-4958-8295-FCE0870E0DE0}" destId="{40480661-0276-4D39-BEBF-C0EEFBC55F6A}" srcOrd="1" destOrd="0" presId="urn:microsoft.com/office/officeart/2005/8/layout/list1"/>
    <dgm:cxn modelId="{0DC8C2F8-5F0C-42CC-A2C1-4EEB845B7232}" type="presOf" srcId="{D84A4233-8DE1-41AF-BCB8-29D5DA40D9FB}" destId="{AD769D26-47BB-451B-962E-A9995EC39ABB}" srcOrd="0" destOrd="0" presId="urn:microsoft.com/office/officeart/2005/8/layout/list1"/>
    <dgm:cxn modelId="{F01587FF-068F-4C0D-9B45-F3236592BC20}" type="presOf" srcId="{C3DC1FA3-A032-4C23-BAF4-278E90125400}" destId="{20BAFC89-D6D6-4342-860B-F710A80A8356}" srcOrd="0" destOrd="0" presId="urn:microsoft.com/office/officeart/2005/8/layout/list1"/>
    <dgm:cxn modelId="{AD941CA3-D206-4B52-85F4-4B90C0D1F942}" type="presParOf" srcId="{BBCF8B69-1F0F-409E-8329-1E63A186119F}" destId="{FF0D863E-D2B9-405D-8181-D54B02E7BDC7}" srcOrd="0" destOrd="0" presId="urn:microsoft.com/office/officeart/2005/8/layout/list1"/>
    <dgm:cxn modelId="{2A18CC51-CF5C-4A39-8845-3542B7434FB7}" type="presParOf" srcId="{FF0D863E-D2B9-405D-8181-D54B02E7BDC7}" destId="{AD769D26-47BB-451B-962E-A9995EC39ABB}" srcOrd="0" destOrd="0" presId="urn:microsoft.com/office/officeart/2005/8/layout/list1"/>
    <dgm:cxn modelId="{150004CF-B4F0-4118-BEE1-BC5C1FD1DAB9}" type="presParOf" srcId="{FF0D863E-D2B9-405D-8181-D54B02E7BDC7}" destId="{F15AAA8B-017E-469A-9E3D-8D6F79CF7A39}" srcOrd="1" destOrd="0" presId="urn:microsoft.com/office/officeart/2005/8/layout/list1"/>
    <dgm:cxn modelId="{D119797B-4AFF-4D9E-B000-47AAF78D1630}" type="presParOf" srcId="{BBCF8B69-1F0F-409E-8329-1E63A186119F}" destId="{21FD33F2-CD42-4140-B7C9-1CD9B3C7248D}" srcOrd="1" destOrd="0" presId="urn:microsoft.com/office/officeart/2005/8/layout/list1"/>
    <dgm:cxn modelId="{F0E2490D-9E45-41E3-A3CE-FC14DC3FD65F}" type="presParOf" srcId="{BBCF8B69-1F0F-409E-8329-1E63A186119F}" destId="{7E25A2B0-1D76-460E-9665-3CF551F851BE}" srcOrd="2" destOrd="0" presId="urn:microsoft.com/office/officeart/2005/8/layout/list1"/>
    <dgm:cxn modelId="{0836410A-1139-4C6E-BD9E-D47EBC3903E6}" type="presParOf" srcId="{BBCF8B69-1F0F-409E-8329-1E63A186119F}" destId="{2FFD91AD-7E2C-46C3-8DF0-15FEBAB38696}" srcOrd="3" destOrd="0" presId="urn:microsoft.com/office/officeart/2005/8/layout/list1"/>
    <dgm:cxn modelId="{36CC5C47-55CA-461E-9726-4E28A7C5CB6F}" type="presParOf" srcId="{BBCF8B69-1F0F-409E-8329-1E63A186119F}" destId="{0481EAE3-EDD7-4517-A3FB-3AF41735A47E}" srcOrd="4" destOrd="0" presId="urn:microsoft.com/office/officeart/2005/8/layout/list1"/>
    <dgm:cxn modelId="{6FCC0ED0-FD10-4954-8F00-F1690F0829C2}" type="presParOf" srcId="{0481EAE3-EDD7-4517-A3FB-3AF41735A47E}" destId="{88D428D8-71DC-4758-8DBC-AFA03F727E75}" srcOrd="0" destOrd="0" presId="urn:microsoft.com/office/officeart/2005/8/layout/list1"/>
    <dgm:cxn modelId="{26629D11-CCC0-48F5-9D1A-E16EB5B3BDD5}" type="presParOf" srcId="{0481EAE3-EDD7-4517-A3FB-3AF41735A47E}" destId="{40480661-0276-4D39-BEBF-C0EEFBC55F6A}" srcOrd="1" destOrd="0" presId="urn:microsoft.com/office/officeart/2005/8/layout/list1"/>
    <dgm:cxn modelId="{A4FEF767-EEEF-4F44-A47D-A182AD40B530}" type="presParOf" srcId="{BBCF8B69-1F0F-409E-8329-1E63A186119F}" destId="{EC9A46B8-7C11-4FD9-BE7B-5D5C152CD010}" srcOrd="5" destOrd="0" presId="urn:microsoft.com/office/officeart/2005/8/layout/list1"/>
    <dgm:cxn modelId="{B2AE9896-1E3F-4FB1-8C76-558CF7D2FC70}" type="presParOf" srcId="{BBCF8B69-1F0F-409E-8329-1E63A186119F}" destId="{DC34D8F1-A8A8-4696-AF5E-93C0651BEEA3}" srcOrd="6" destOrd="0" presId="urn:microsoft.com/office/officeart/2005/8/layout/list1"/>
    <dgm:cxn modelId="{D195AC1D-49D5-4D3A-A239-C894DA4E9E1F}" type="presParOf" srcId="{BBCF8B69-1F0F-409E-8329-1E63A186119F}" destId="{63CD064F-0804-4048-9C25-0E5EF5CCE05E}" srcOrd="7" destOrd="0" presId="urn:microsoft.com/office/officeart/2005/8/layout/list1"/>
    <dgm:cxn modelId="{71F14700-2E55-4719-BF94-C30EE8EB7880}" type="presParOf" srcId="{BBCF8B69-1F0F-409E-8329-1E63A186119F}" destId="{5632FE41-DC5C-4B81-B8C3-B8CFE5E57D63}" srcOrd="8" destOrd="0" presId="urn:microsoft.com/office/officeart/2005/8/layout/list1"/>
    <dgm:cxn modelId="{55F7E24F-EF4A-4747-B4BC-011486FD39F8}" type="presParOf" srcId="{5632FE41-DC5C-4B81-B8C3-B8CFE5E57D63}" destId="{5D73E16E-9D50-4BD8-AC54-942DE2ECB0ED}" srcOrd="0" destOrd="0" presId="urn:microsoft.com/office/officeart/2005/8/layout/list1"/>
    <dgm:cxn modelId="{3B534D16-5716-432B-8110-FE0E88CAFB30}" type="presParOf" srcId="{5632FE41-DC5C-4B81-B8C3-B8CFE5E57D63}" destId="{B8177C17-E27C-48E3-BE05-6EFE9D3F24DF}" srcOrd="1" destOrd="0" presId="urn:microsoft.com/office/officeart/2005/8/layout/list1"/>
    <dgm:cxn modelId="{E1B8F96C-2822-46EE-9434-0EF975E31E64}" type="presParOf" srcId="{BBCF8B69-1F0F-409E-8329-1E63A186119F}" destId="{906FA4C9-F505-45C3-AB18-1A8B874CD094}" srcOrd="9" destOrd="0" presId="urn:microsoft.com/office/officeart/2005/8/layout/list1"/>
    <dgm:cxn modelId="{A7C0A655-F48F-453D-80CF-7CAD959F6C5C}" type="presParOf" srcId="{BBCF8B69-1F0F-409E-8329-1E63A186119F}" destId="{16D7F234-0D82-4967-A445-3CE3F1FF1A60}" srcOrd="10" destOrd="0" presId="urn:microsoft.com/office/officeart/2005/8/layout/list1"/>
    <dgm:cxn modelId="{25750AED-1D8F-4296-B5F9-A2329941D948}" type="presParOf" srcId="{BBCF8B69-1F0F-409E-8329-1E63A186119F}" destId="{DBE5E74B-34CB-4D9F-9523-01C2305A5726}" srcOrd="11" destOrd="0" presId="urn:microsoft.com/office/officeart/2005/8/layout/list1"/>
    <dgm:cxn modelId="{5686C61D-56AD-4D2A-A009-25C427780464}" type="presParOf" srcId="{BBCF8B69-1F0F-409E-8329-1E63A186119F}" destId="{2D1FF614-F377-40B4-A39F-FD8778B0BD40}" srcOrd="12" destOrd="0" presId="urn:microsoft.com/office/officeart/2005/8/layout/list1"/>
    <dgm:cxn modelId="{2CFA9519-BB4D-4C1F-814A-8418AB6416BA}" type="presParOf" srcId="{2D1FF614-F377-40B4-A39F-FD8778B0BD40}" destId="{20BAFC89-D6D6-4342-860B-F710A80A8356}" srcOrd="0" destOrd="0" presId="urn:microsoft.com/office/officeart/2005/8/layout/list1"/>
    <dgm:cxn modelId="{CF851388-F02E-4FF1-A2E5-05915321B828}" type="presParOf" srcId="{2D1FF614-F377-40B4-A39F-FD8778B0BD40}" destId="{B04047CE-2937-45D4-B5A6-A6C7FC7A6356}" srcOrd="1" destOrd="0" presId="urn:microsoft.com/office/officeart/2005/8/layout/list1"/>
    <dgm:cxn modelId="{737F1000-ED89-4F66-B496-34AE5A602C3E}" type="presParOf" srcId="{BBCF8B69-1F0F-409E-8329-1E63A186119F}" destId="{01FA79CA-49DF-4E60-8EC4-4CD6EBD1CA8E}" srcOrd="13" destOrd="0" presId="urn:microsoft.com/office/officeart/2005/8/layout/list1"/>
    <dgm:cxn modelId="{73F1A525-25AC-484D-BD3A-BAF33553CC36}" type="presParOf" srcId="{BBCF8B69-1F0F-409E-8329-1E63A186119F}" destId="{42B19215-03A9-4480-895F-2AAB926B076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9CBF74-F756-4D4E-9956-D211CBC0E8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D84A4233-8DE1-41AF-BCB8-29D5DA40D9FB}">
      <dgm:prSet phldrT="[Text]" custT="1"/>
      <dgm:spPr/>
      <dgm:t>
        <a:bodyPr/>
        <a:lstStyle/>
        <a:p>
          <a:r>
            <a:rPr lang="en-IN" sz="4000" dirty="0">
              <a:latin typeface="Times New Roman" panose="02020603050405020304" pitchFamily="18" charset="0"/>
              <a:cs typeface="Times New Roman" panose="02020603050405020304" pitchFamily="18" charset="0"/>
            </a:rPr>
            <a:t>Existing System</a:t>
          </a:r>
        </a:p>
      </dgm:t>
    </dgm:pt>
    <dgm:pt modelId="{C3C8AD70-7B10-47A3-BF3E-E88A4141E94C}" type="parTrans" cxnId="{02AB0911-4B9D-4452-9386-413FF24A5229}">
      <dgm:prSet/>
      <dgm:spPr/>
      <dgm:t>
        <a:bodyPr/>
        <a:lstStyle/>
        <a:p>
          <a:endParaRPr lang="en-IN"/>
        </a:p>
      </dgm:t>
    </dgm:pt>
    <dgm:pt modelId="{CDF8275A-38F2-4A4C-A2C6-C916EE06348C}" type="sibTrans" cxnId="{02AB0911-4B9D-4452-9386-413FF24A5229}">
      <dgm:prSet/>
      <dgm:spPr/>
      <dgm:t>
        <a:bodyPr/>
        <a:lstStyle/>
        <a:p>
          <a:endParaRPr lang="en-IN"/>
        </a:p>
      </dgm:t>
    </dgm:pt>
    <dgm:pt modelId="{29745188-578A-4958-8295-FCE0870E0DE0}">
      <dgm:prSet phldrT="[Text]" custT="1"/>
      <dgm:spPr/>
      <dgm:t>
        <a:bodyPr/>
        <a:lstStyle/>
        <a:p>
          <a:r>
            <a:rPr lang="en-IN" sz="4000" dirty="0">
              <a:latin typeface="Times New Roman" panose="02020603050405020304" pitchFamily="18" charset="0"/>
              <a:cs typeface="Times New Roman" panose="02020603050405020304" pitchFamily="18" charset="0"/>
            </a:rPr>
            <a:t>Proposed Idea</a:t>
          </a:r>
        </a:p>
      </dgm:t>
    </dgm:pt>
    <dgm:pt modelId="{9689144E-ABDB-4A00-83BE-52C94DF4A15B}" type="parTrans" cxnId="{9A4187C6-2D96-4F1A-88EB-3708DE80C3E9}">
      <dgm:prSet/>
      <dgm:spPr/>
      <dgm:t>
        <a:bodyPr/>
        <a:lstStyle/>
        <a:p>
          <a:endParaRPr lang="en-IN"/>
        </a:p>
      </dgm:t>
    </dgm:pt>
    <dgm:pt modelId="{29D67BE3-FC1E-4034-BFC7-977219FF50A7}" type="sibTrans" cxnId="{9A4187C6-2D96-4F1A-88EB-3708DE80C3E9}">
      <dgm:prSet/>
      <dgm:spPr/>
      <dgm:t>
        <a:bodyPr/>
        <a:lstStyle/>
        <a:p>
          <a:endParaRPr lang="en-IN"/>
        </a:p>
      </dgm:t>
    </dgm:pt>
    <dgm:pt modelId="{2FD49FA3-EF40-40F2-BFA3-384D8075ECC2}">
      <dgm:prSet phldrT="[Text]" custT="1"/>
      <dgm:spPr/>
      <dgm:t>
        <a:bodyPr/>
        <a:lstStyle/>
        <a:p>
          <a:r>
            <a:rPr lang="en-US" sz="4000" dirty="0">
              <a:latin typeface="Times New Roman" panose="02020603050405020304" pitchFamily="18" charset="0"/>
              <a:cs typeface="Times New Roman" panose="02020603050405020304" pitchFamily="18" charset="0"/>
            </a:rPr>
            <a:t>Model</a:t>
          </a:r>
          <a:endParaRPr lang="en-IN" sz="4000" dirty="0">
            <a:latin typeface="Times New Roman" panose="02020603050405020304" pitchFamily="18" charset="0"/>
            <a:cs typeface="Times New Roman" panose="02020603050405020304" pitchFamily="18" charset="0"/>
          </a:endParaRPr>
        </a:p>
      </dgm:t>
    </dgm:pt>
    <dgm:pt modelId="{47088BAF-CFFB-4054-9A75-2D90D8B31A37}" type="parTrans" cxnId="{36297910-E2C8-4E2B-B530-EA26AAE2BF2F}">
      <dgm:prSet/>
      <dgm:spPr/>
      <dgm:t>
        <a:bodyPr/>
        <a:lstStyle/>
        <a:p>
          <a:endParaRPr lang="en-IN"/>
        </a:p>
      </dgm:t>
    </dgm:pt>
    <dgm:pt modelId="{80C0B4C4-0141-43A0-8AC3-CFDE6EC7E966}" type="sibTrans" cxnId="{36297910-E2C8-4E2B-B530-EA26AAE2BF2F}">
      <dgm:prSet/>
      <dgm:spPr/>
      <dgm:t>
        <a:bodyPr/>
        <a:lstStyle/>
        <a:p>
          <a:endParaRPr lang="en-IN"/>
        </a:p>
      </dgm:t>
    </dgm:pt>
    <dgm:pt modelId="{6C9774CE-B293-4668-847E-8AE39CDD943F}">
      <dgm:prSet custT="1"/>
      <dgm:spPr/>
      <dgm:t>
        <a:bodyPr/>
        <a:lstStyle/>
        <a:p>
          <a:r>
            <a:rPr lang="en-IN" sz="4000" dirty="0">
              <a:latin typeface="Times New Roman" panose="02020603050405020304" pitchFamily="18" charset="0"/>
              <a:cs typeface="Times New Roman" panose="02020603050405020304" pitchFamily="18" charset="0"/>
            </a:rPr>
            <a:t>Reference</a:t>
          </a:r>
        </a:p>
      </dgm:t>
    </dgm:pt>
    <dgm:pt modelId="{FBE66994-B59E-4637-998E-2F2308FC3781}" type="parTrans" cxnId="{BF5B6F2F-0CF9-4636-8291-0BE50E32C821}">
      <dgm:prSet/>
      <dgm:spPr/>
      <dgm:t>
        <a:bodyPr/>
        <a:lstStyle/>
        <a:p>
          <a:endParaRPr lang="en-IN"/>
        </a:p>
      </dgm:t>
    </dgm:pt>
    <dgm:pt modelId="{F3674621-22DB-4630-8590-487F858E4752}" type="sibTrans" cxnId="{BF5B6F2F-0CF9-4636-8291-0BE50E32C821}">
      <dgm:prSet/>
      <dgm:spPr/>
      <dgm:t>
        <a:bodyPr/>
        <a:lstStyle/>
        <a:p>
          <a:endParaRPr lang="en-IN"/>
        </a:p>
      </dgm:t>
    </dgm:pt>
    <dgm:pt modelId="{BBCF8B69-1F0F-409E-8329-1E63A186119F}" type="pres">
      <dgm:prSet presAssocID="{F19CBF74-F756-4D4E-9956-D211CBC0E833}" presName="linear" presStyleCnt="0">
        <dgm:presLayoutVars>
          <dgm:dir/>
          <dgm:animLvl val="lvl"/>
          <dgm:resizeHandles val="exact"/>
        </dgm:presLayoutVars>
      </dgm:prSet>
      <dgm:spPr/>
    </dgm:pt>
    <dgm:pt modelId="{FF0D863E-D2B9-405D-8181-D54B02E7BDC7}" type="pres">
      <dgm:prSet presAssocID="{D84A4233-8DE1-41AF-BCB8-29D5DA40D9FB}" presName="parentLin" presStyleCnt="0"/>
      <dgm:spPr/>
    </dgm:pt>
    <dgm:pt modelId="{AD769D26-47BB-451B-962E-A9995EC39ABB}" type="pres">
      <dgm:prSet presAssocID="{D84A4233-8DE1-41AF-BCB8-29D5DA40D9FB}" presName="parentLeftMargin" presStyleLbl="node1" presStyleIdx="0" presStyleCnt="4"/>
      <dgm:spPr/>
    </dgm:pt>
    <dgm:pt modelId="{F15AAA8B-017E-469A-9E3D-8D6F79CF7A39}" type="pres">
      <dgm:prSet presAssocID="{D84A4233-8DE1-41AF-BCB8-29D5DA40D9FB}" presName="parentText" presStyleLbl="node1" presStyleIdx="0" presStyleCnt="4" custLinFactNeighborX="-6596" custLinFactNeighborY="-7006">
        <dgm:presLayoutVars>
          <dgm:chMax val="0"/>
          <dgm:bulletEnabled val="1"/>
        </dgm:presLayoutVars>
      </dgm:prSet>
      <dgm:spPr/>
    </dgm:pt>
    <dgm:pt modelId="{21FD33F2-CD42-4140-B7C9-1CD9B3C7248D}" type="pres">
      <dgm:prSet presAssocID="{D84A4233-8DE1-41AF-BCB8-29D5DA40D9FB}" presName="negativeSpace" presStyleCnt="0"/>
      <dgm:spPr/>
    </dgm:pt>
    <dgm:pt modelId="{7E25A2B0-1D76-460E-9665-3CF551F851BE}" type="pres">
      <dgm:prSet presAssocID="{D84A4233-8DE1-41AF-BCB8-29D5DA40D9FB}" presName="childText" presStyleLbl="conFgAcc1" presStyleIdx="0" presStyleCnt="4">
        <dgm:presLayoutVars>
          <dgm:bulletEnabled val="1"/>
        </dgm:presLayoutVars>
      </dgm:prSet>
      <dgm:spPr/>
    </dgm:pt>
    <dgm:pt modelId="{2FFD91AD-7E2C-46C3-8DF0-15FEBAB38696}" type="pres">
      <dgm:prSet presAssocID="{CDF8275A-38F2-4A4C-A2C6-C916EE06348C}" presName="spaceBetweenRectangles" presStyleCnt="0"/>
      <dgm:spPr/>
    </dgm:pt>
    <dgm:pt modelId="{0481EAE3-EDD7-4517-A3FB-3AF41735A47E}" type="pres">
      <dgm:prSet presAssocID="{29745188-578A-4958-8295-FCE0870E0DE0}" presName="parentLin" presStyleCnt="0"/>
      <dgm:spPr/>
    </dgm:pt>
    <dgm:pt modelId="{88D428D8-71DC-4758-8DBC-AFA03F727E75}" type="pres">
      <dgm:prSet presAssocID="{29745188-578A-4958-8295-FCE0870E0DE0}" presName="parentLeftMargin" presStyleLbl="node1" presStyleIdx="0" presStyleCnt="4"/>
      <dgm:spPr/>
    </dgm:pt>
    <dgm:pt modelId="{40480661-0276-4D39-BEBF-C0EEFBC55F6A}" type="pres">
      <dgm:prSet presAssocID="{29745188-578A-4958-8295-FCE0870E0DE0}" presName="parentText" presStyleLbl="node1" presStyleIdx="1" presStyleCnt="4">
        <dgm:presLayoutVars>
          <dgm:chMax val="0"/>
          <dgm:bulletEnabled val="1"/>
        </dgm:presLayoutVars>
      </dgm:prSet>
      <dgm:spPr/>
    </dgm:pt>
    <dgm:pt modelId="{EC9A46B8-7C11-4FD9-BE7B-5D5C152CD010}" type="pres">
      <dgm:prSet presAssocID="{29745188-578A-4958-8295-FCE0870E0DE0}" presName="negativeSpace" presStyleCnt="0"/>
      <dgm:spPr/>
    </dgm:pt>
    <dgm:pt modelId="{DC34D8F1-A8A8-4696-AF5E-93C0651BEEA3}" type="pres">
      <dgm:prSet presAssocID="{29745188-578A-4958-8295-FCE0870E0DE0}" presName="childText" presStyleLbl="conFgAcc1" presStyleIdx="1" presStyleCnt="4">
        <dgm:presLayoutVars>
          <dgm:bulletEnabled val="1"/>
        </dgm:presLayoutVars>
      </dgm:prSet>
      <dgm:spPr/>
    </dgm:pt>
    <dgm:pt modelId="{63CD064F-0804-4048-9C25-0E5EF5CCE05E}" type="pres">
      <dgm:prSet presAssocID="{29D67BE3-FC1E-4034-BFC7-977219FF50A7}" presName="spaceBetweenRectangles" presStyleCnt="0"/>
      <dgm:spPr/>
    </dgm:pt>
    <dgm:pt modelId="{5632FE41-DC5C-4B81-B8C3-B8CFE5E57D63}" type="pres">
      <dgm:prSet presAssocID="{2FD49FA3-EF40-40F2-BFA3-384D8075ECC2}" presName="parentLin" presStyleCnt="0"/>
      <dgm:spPr/>
    </dgm:pt>
    <dgm:pt modelId="{5D73E16E-9D50-4BD8-AC54-942DE2ECB0ED}" type="pres">
      <dgm:prSet presAssocID="{2FD49FA3-EF40-40F2-BFA3-384D8075ECC2}" presName="parentLeftMargin" presStyleLbl="node1" presStyleIdx="1" presStyleCnt="4"/>
      <dgm:spPr/>
    </dgm:pt>
    <dgm:pt modelId="{B8177C17-E27C-48E3-BE05-6EFE9D3F24DF}" type="pres">
      <dgm:prSet presAssocID="{2FD49FA3-EF40-40F2-BFA3-384D8075ECC2}" presName="parentText" presStyleLbl="node1" presStyleIdx="2" presStyleCnt="4">
        <dgm:presLayoutVars>
          <dgm:chMax val="0"/>
          <dgm:bulletEnabled val="1"/>
        </dgm:presLayoutVars>
      </dgm:prSet>
      <dgm:spPr/>
    </dgm:pt>
    <dgm:pt modelId="{906FA4C9-F505-45C3-AB18-1A8B874CD094}" type="pres">
      <dgm:prSet presAssocID="{2FD49FA3-EF40-40F2-BFA3-384D8075ECC2}" presName="negativeSpace" presStyleCnt="0"/>
      <dgm:spPr/>
    </dgm:pt>
    <dgm:pt modelId="{16D7F234-0D82-4967-A445-3CE3F1FF1A60}" type="pres">
      <dgm:prSet presAssocID="{2FD49FA3-EF40-40F2-BFA3-384D8075ECC2}" presName="childText" presStyleLbl="conFgAcc1" presStyleIdx="2" presStyleCnt="4">
        <dgm:presLayoutVars>
          <dgm:bulletEnabled val="1"/>
        </dgm:presLayoutVars>
      </dgm:prSet>
      <dgm:spPr/>
    </dgm:pt>
    <dgm:pt modelId="{B91F62CD-1C75-46DB-A43D-6C7E8DFC32E5}" type="pres">
      <dgm:prSet presAssocID="{80C0B4C4-0141-43A0-8AC3-CFDE6EC7E966}" presName="spaceBetweenRectangles" presStyleCnt="0"/>
      <dgm:spPr/>
    </dgm:pt>
    <dgm:pt modelId="{EA0FC5E0-FF4D-4DA3-AC76-1D18D0B66919}" type="pres">
      <dgm:prSet presAssocID="{6C9774CE-B293-4668-847E-8AE39CDD943F}" presName="parentLin" presStyleCnt="0"/>
      <dgm:spPr/>
    </dgm:pt>
    <dgm:pt modelId="{4E4887C8-9CAC-4BC3-A830-84C4CBB19000}" type="pres">
      <dgm:prSet presAssocID="{6C9774CE-B293-4668-847E-8AE39CDD943F}" presName="parentLeftMargin" presStyleLbl="node1" presStyleIdx="2" presStyleCnt="4"/>
      <dgm:spPr/>
    </dgm:pt>
    <dgm:pt modelId="{4D38E011-F8F7-4D12-9D28-E752ABF45F87}" type="pres">
      <dgm:prSet presAssocID="{6C9774CE-B293-4668-847E-8AE39CDD943F}" presName="parentText" presStyleLbl="node1" presStyleIdx="3" presStyleCnt="4">
        <dgm:presLayoutVars>
          <dgm:chMax val="0"/>
          <dgm:bulletEnabled val="1"/>
        </dgm:presLayoutVars>
      </dgm:prSet>
      <dgm:spPr/>
    </dgm:pt>
    <dgm:pt modelId="{6BE3AE18-7099-4465-B294-30B233204F8E}" type="pres">
      <dgm:prSet presAssocID="{6C9774CE-B293-4668-847E-8AE39CDD943F}" presName="negativeSpace" presStyleCnt="0"/>
      <dgm:spPr/>
    </dgm:pt>
    <dgm:pt modelId="{E1BC5706-D35E-4391-BED4-61776B7C84B1}" type="pres">
      <dgm:prSet presAssocID="{6C9774CE-B293-4668-847E-8AE39CDD943F}" presName="childText" presStyleLbl="conFgAcc1" presStyleIdx="3" presStyleCnt="4">
        <dgm:presLayoutVars>
          <dgm:bulletEnabled val="1"/>
        </dgm:presLayoutVars>
      </dgm:prSet>
      <dgm:spPr/>
    </dgm:pt>
  </dgm:ptLst>
  <dgm:cxnLst>
    <dgm:cxn modelId="{36297910-E2C8-4E2B-B530-EA26AAE2BF2F}" srcId="{F19CBF74-F756-4D4E-9956-D211CBC0E833}" destId="{2FD49FA3-EF40-40F2-BFA3-384D8075ECC2}" srcOrd="2" destOrd="0" parTransId="{47088BAF-CFFB-4054-9A75-2D90D8B31A37}" sibTransId="{80C0B4C4-0141-43A0-8AC3-CFDE6EC7E966}"/>
    <dgm:cxn modelId="{02AB0911-4B9D-4452-9386-413FF24A5229}" srcId="{F19CBF74-F756-4D4E-9956-D211CBC0E833}" destId="{D84A4233-8DE1-41AF-BCB8-29D5DA40D9FB}" srcOrd="0" destOrd="0" parTransId="{C3C8AD70-7B10-47A3-BF3E-E88A4141E94C}" sibTransId="{CDF8275A-38F2-4A4C-A2C6-C916EE06348C}"/>
    <dgm:cxn modelId="{0C56681B-B844-4364-934B-0B4D16B60FD3}" type="presOf" srcId="{D84A4233-8DE1-41AF-BCB8-29D5DA40D9FB}" destId="{F15AAA8B-017E-469A-9E3D-8D6F79CF7A39}" srcOrd="1" destOrd="0" presId="urn:microsoft.com/office/officeart/2005/8/layout/list1"/>
    <dgm:cxn modelId="{BF5B6F2F-0CF9-4636-8291-0BE50E32C821}" srcId="{F19CBF74-F756-4D4E-9956-D211CBC0E833}" destId="{6C9774CE-B293-4668-847E-8AE39CDD943F}" srcOrd="3" destOrd="0" parTransId="{FBE66994-B59E-4637-998E-2F2308FC3781}" sibTransId="{F3674621-22DB-4630-8590-487F858E4752}"/>
    <dgm:cxn modelId="{C2D39534-6B44-42F2-A40B-CCA341A62FD6}" type="presOf" srcId="{F19CBF74-F756-4D4E-9956-D211CBC0E833}" destId="{BBCF8B69-1F0F-409E-8329-1E63A186119F}" srcOrd="0" destOrd="0" presId="urn:microsoft.com/office/officeart/2005/8/layout/list1"/>
    <dgm:cxn modelId="{55AFCC39-79DD-4D57-9934-3DDA736DB2D6}" type="presOf" srcId="{6C9774CE-B293-4668-847E-8AE39CDD943F}" destId="{4D38E011-F8F7-4D12-9D28-E752ABF45F87}" srcOrd="1" destOrd="0" presId="urn:microsoft.com/office/officeart/2005/8/layout/list1"/>
    <dgm:cxn modelId="{5096395B-D696-4E1F-BCA3-09927F58049A}" type="presOf" srcId="{2FD49FA3-EF40-40F2-BFA3-384D8075ECC2}" destId="{5D73E16E-9D50-4BD8-AC54-942DE2ECB0ED}" srcOrd="0" destOrd="0" presId="urn:microsoft.com/office/officeart/2005/8/layout/list1"/>
    <dgm:cxn modelId="{61D3044B-16B9-4694-8805-D87552BD6631}" type="presOf" srcId="{6C9774CE-B293-4668-847E-8AE39CDD943F}" destId="{4E4887C8-9CAC-4BC3-A830-84C4CBB19000}" srcOrd="0" destOrd="0" presId="urn:microsoft.com/office/officeart/2005/8/layout/list1"/>
    <dgm:cxn modelId="{189DFD7C-6B14-442E-94B4-6AD8383B0EAD}" type="presOf" srcId="{2FD49FA3-EF40-40F2-BFA3-384D8075ECC2}" destId="{B8177C17-E27C-48E3-BE05-6EFE9D3F24DF}" srcOrd="1" destOrd="0" presId="urn:microsoft.com/office/officeart/2005/8/layout/list1"/>
    <dgm:cxn modelId="{1BB5AF83-0957-472B-B6AA-CD14E8435BE2}" type="presOf" srcId="{29745188-578A-4958-8295-FCE0870E0DE0}" destId="{88D428D8-71DC-4758-8DBC-AFA03F727E75}" srcOrd="0" destOrd="0" presId="urn:microsoft.com/office/officeart/2005/8/layout/list1"/>
    <dgm:cxn modelId="{9A4187C6-2D96-4F1A-88EB-3708DE80C3E9}" srcId="{F19CBF74-F756-4D4E-9956-D211CBC0E833}" destId="{29745188-578A-4958-8295-FCE0870E0DE0}" srcOrd="1" destOrd="0" parTransId="{9689144E-ABDB-4A00-83BE-52C94DF4A15B}" sibTransId="{29D67BE3-FC1E-4034-BFC7-977219FF50A7}"/>
    <dgm:cxn modelId="{477AC5F3-C49C-4973-8B4C-FB850A4684CF}" type="presOf" srcId="{29745188-578A-4958-8295-FCE0870E0DE0}" destId="{40480661-0276-4D39-BEBF-C0EEFBC55F6A}" srcOrd="1" destOrd="0" presId="urn:microsoft.com/office/officeart/2005/8/layout/list1"/>
    <dgm:cxn modelId="{0DC8C2F8-5F0C-42CC-A2C1-4EEB845B7232}" type="presOf" srcId="{D84A4233-8DE1-41AF-BCB8-29D5DA40D9FB}" destId="{AD769D26-47BB-451B-962E-A9995EC39ABB}" srcOrd="0" destOrd="0" presId="urn:microsoft.com/office/officeart/2005/8/layout/list1"/>
    <dgm:cxn modelId="{AD941CA3-D206-4B52-85F4-4B90C0D1F942}" type="presParOf" srcId="{BBCF8B69-1F0F-409E-8329-1E63A186119F}" destId="{FF0D863E-D2B9-405D-8181-D54B02E7BDC7}" srcOrd="0" destOrd="0" presId="urn:microsoft.com/office/officeart/2005/8/layout/list1"/>
    <dgm:cxn modelId="{2A18CC51-CF5C-4A39-8845-3542B7434FB7}" type="presParOf" srcId="{FF0D863E-D2B9-405D-8181-D54B02E7BDC7}" destId="{AD769D26-47BB-451B-962E-A9995EC39ABB}" srcOrd="0" destOrd="0" presId="urn:microsoft.com/office/officeart/2005/8/layout/list1"/>
    <dgm:cxn modelId="{150004CF-B4F0-4118-BEE1-BC5C1FD1DAB9}" type="presParOf" srcId="{FF0D863E-D2B9-405D-8181-D54B02E7BDC7}" destId="{F15AAA8B-017E-469A-9E3D-8D6F79CF7A39}" srcOrd="1" destOrd="0" presId="urn:microsoft.com/office/officeart/2005/8/layout/list1"/>
    <dgm:cxn modelId="{D119797B-4AFF-4D9E-B000-47AAF78D1630}" type="presParOf" srcId="{BBCF8B69-1F0F-409E-8329-1E63A186119F}" destId="{21FD33F2-CD42-4140-B7C9-1CD9B3C7248D}" srcOrd="1" destOrd="0" presId="urn:microsoft.com/office/officeart/2005/8/layout/list1"/>
    <dgm:cxn modelId="{F0E2490D-9E45-41E3-A3CE-FC14DC3FD65F}" type="presParOf" srcId="{BBCF8B69-1F0F-409E-8329-1E63A186119F}" destId="{7E25A2B0-1D76-460E-9665-3CF551F851BE}" srcOrd="2" destOrd="0" presId="urn:microsoft.com/office/officeart/2005/8/layout/list1"/>
    <dgm:cxn modelId="{0836410A-1139-4C6E-BD9E-D47EBC3903E6}" type="presParOf" srcId="{BBCF8B69-1F0F-409E-8329-1E63A186119F}" destId="{2FFD91AD-7E2C-46C3-8DF0-15FEBAB38696}" srcOrd="3" destOrd="0" presId="urn:microsoft.com/office/officeart/2005/8/layout/list1"/>
    <dgm:cxn modelId="{36CC5C47-55CA-461E-9726-4E28A7C5CB6F}" type="presParOf" srcId="{BBCF8B69-1F0F-409E-8329-1E63A186119F}" destId="{0481EAE3-EDD7-4517-A3FB-3AF41735A47E}" srcOrd="4" destOrd="0" presId="urn:microsoft.com/office/officeart/2005/8/layout/list1"/>
    <dgm:cxn modelId="{6FCC0ED0-FD10-4954-8F00-F1690F0829C2}" type="presParOf" srcId="{0481EAE3-EDD7-4517-A3FB-3AF41735A47E}" destId="{88D428D8-71DC-4758-8DBC-AFA03F727E75}" srcOrd="0" destOrd="0" presId="urn:microsoft.com/office/officeart/2005/8/layout/list1"/>
    <dgm:cxn modelId="{26629D11-CCC0-48F5-9D1A-E16EB5B3BDD5}" type="presParOf" srcId="{0481EAE3-EDD7-4517-A3FB-3AF41735A47E}" destId="{40480661-0276-4D39-BEBF-C0EEFBC55F6A}" srcOrd="1" destOrd="0" presId="urn:microsoft.com/office/officeart/2005/8/layout/list1"/>
    <dgm:cxn modelId="{A4FEF767-EEEF-4F44-A47D-A182AD40B530}" type="presParOf" srcId="{BBCF8B69-1F0F-409E-8329-1E63A186119F}" destId="{EC9A46B8-7C11-4FD9-BE7B-5D5C152CD010}" srcOrd="5" destOrd="0" presId="urn:microsoft.com/office/officeart/2005/8/layout/list1"/>
    <dgm:cxn modelId="{B2AE9896-1E3F-4FB1-8C76-558CF7D2FC70}" type="presParOf" srcId="{BBCF8B69-1F0F-409E-8329-1E63A186119F}" destId="{DC34D8F1-A8A8-4696-AF5E-93C0651BEEA3}" srcOrd="6" destOrd="0" presId="urn:microsoft.com/office/officeart/2005/8/layout/list1"/>
    <dgm:cxn modelId="{D195AC1D-49D5-4D3A-A239-C894DA4E9E1F}" type="presParOf" srcId="{BBCF8B69-1F0F-409E-8329-1E63A186119F}" destId="{63CD064F-0804-4048-9C25-0E5EF5CCE05E}" srcOrd="7" destOrd="0" presId="urn:microsoft.com/office/officeart/2005/8/layout/list1"/>
    <dgm:cxn modelId="{71F14700-2E55-4719-BF94-C30EE8EB7880}" type="presParOf" srcId="{BBCF8B69-1F0F-409E-8329-1E63A186119F}" destId="{5632FE41-DC5C-4B81-B8C3-B8CFE5E57D63}" srcOrd="8" destOrd="0" presId="urn:microsoft.com/office/officeart/2005/8/layout/list1"/>
    <dgm:cxn modelId="{55F7E24F-EF4A-4747-B4BC-011486FD39F8}" type="presParOf" srcId="{5632FE41-DC5C-4B81-B8C3-B8CFE5E57D63}" destId="{5D73E16E-9D50-4BD8-AC54-942DE2ECB0ED}" srcOrd="0" destOrd="0" presId="urn:microsoft.com/office/officeart/2005/8/layout/list1"/>
    <dgm:cxn modelId="{3B534D16-5716-432B-8110-FE0E88CAFB30}" type="presParOf" srcId="{5632FE41-DC5C-4B81-B8C3-B8CFE5E57D63}" destId="{B8177C17-E27C-48E3-BE05-6EFE9D3F24DF}" srcOrd="1" destOrd="0" presId="urn:microsoft.com/office/officeart/2005/8/layout/list1"/>
    <dgm:cxn modelId="{E1B8F96C-2822-46EE-9434-0EF975E31E64}" type="presParOf" srcId="{BBCF8B69-1F0F-409E-8329-1E63A186119F}" destId="{906FA4C9-F505-45C3-AB18-1A8B874CD094}" srcOrd="9" destOrd="0" presId="urn:microsoft.com/office/officeart/2005/8/layout/list1"/>
    <dgm:cxn modelId="{A7C0A655-F48F-453D-80CF-7CAD959F6C5C}" type="presParOf" srcId="{BBCF8B69-1F0F-409E-8329-1E63A186119F}" destId="{16D7F234-0D82-4967-A445-3CE3F1FF1A60}" srcOrd="10" destOrd="0" presId="urn:microsoft.com/office/officeart/2005/8/layout/list1"/>
    <dgm:cxn modelId="{01695882-E6EE-47BA-A0DE-D2239B9FEBCA}" type="presParOf" srcId="{BBCF8B69-1F0F-409E-8329-1E63A186119F}" destId="{B91F62CD-1C75-46DB-A43D-6C7E8DFC32E5}" srcOrd="11" destOrd="0" presId="urn:microsoft.com/office/officeart/2005/8/layout/list1"/>
    <dgm:cxn modelId="{7E18DBDF-F0EE-4DF2-8C30-5ABBBAEDE055}" type="presParOf" srcId="{BBCF8B69-1F0F-409E-8329-1E63A186119F}" destId="{EA0FC5E0-FF4D-4DA3-AC76-1D18D0B66919}" srcOrd="12" destOrd="0" presId="urn:microsoft.com/office/officeart/2005/8/layout/list1"/>
    <dgm:cxn modelId="{7C72A752-750D-49EB-A4D7-0723997F223F}" type="presParOf" srcId="{EA0FC5E0-FF4D-4DA3-AC76-1D18D0B66919}" destId="{4E4887C8-9CAC-4BC3-A830-84C4CBB19000}" srcOrd="0" destOrd="0" presId="urn:microsoft.com/office/officeart/2005/8/layout/list1"/>
    <dgm:cxn modelId="{1A26C59C-071E-416C-90B9-CA920E7CD24E}" type="presParOf" srcId="{EA0FC5E0-FF4D-4DA3-AC76-1D18D0B66919}" destId="{4D38E011-F8F7-4D12-9D28-E752ABF45F87}" srcOrd="1" destOrd="0" presId="urn:microsoft.com/office/officeart/2005/8/layout/list1"/>
    <dgm:cxn modelId="{4AD7D784-6134-4B7B-9DF0-FFAB81E25764}" type="presParOf" srcId="{BBCF8B69-1F0F-409E-8329-1E63A186119F}" destId="{6BE3AE18-7099-4465-B294-30B233204F8E}" srcOrd="13" destOrd="0" presId="urn:microsoft.com/office/officeart/2005/8/layout/list1"/>
    <dgm:cxn modelId="{D6896A46-CE3B-45B7-8D8E-5EC86400E40F}" type="presParOf" srcId="{BBCF8B69-1F0F-409E-8329-1E63A186119F}" destId="{E1BC5706-D35E-4391-BED4-61776B7C84B1}"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D08BE-B330-4D85-BED2-4046F5078221}"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C51A7931-810B-4737-BDFC-B02722807EE5}">
      <dgm:prSet phldrT="[Text]"/>
      <dgm:spPr/>
      <dgm:t>
        <a:bodyPr/>
        <a:lstStyle/>
        <a:p>
          <a:r>
            <a:rPr lang="en-IN" dirty="0"/>
            <a:t>User Interaction and Convenience</a:t>
          </a:r>
        </a:p>
      </dgm:t>
    </dgm:pt>
    <dgm:pt modelId="{D4DBEC6E-7503-4BD5-8034-CE72BA38DA34}" type="parTrans" cxnId="{F822E99A-8DDD-411A-91B8-F7F9E3E0E601}">
      <dgm:prSet/>
      <dgm:spPr/>
      <dgm:t>
        <a:bodyPr/>
        <a:lstStyle/>
        <a:p>
          <a:endParaRPr lang="en-IN"/>
        </a:p>
      </dgm:t>
    </dgm:pt>
    <dgm:pt modelId="{4D6CEC47-2805-4792-9776-8B39C301BA11}" type="sibTrans" cxnId="{F822E99A-8DDD-411A-91B8-F7F9E3E0E601}">
      <dgm:prSet/>
      <dgm:spPr/>
      <dgm:t>
        <a:bodyPr/>
        <a:lstStyle/>
        <a:p>
          <a:endParaRPr lang="en-IN"/>
        </a:p>
      </dgm:t>
    </dgm:pt>
    <dgm:pt modelId="{0947E48A-B0E0-42D4-BC0D-E53FB585C58B}">
      <dgm:prSet phldrT="[Text]"/>
      <dgm:spPr/>
      <dgm:t>
        <a:bodyPr/>
        <a:lstStyle/>
        <a:p>
          <a:r>
            <a:rPr lang="en-IN" dirty="0"/>
            <a:t>Task Automation</a:t>
          </a:r>
        </a:p>
      </dgm:t>
    </dgm:pt>
    <dgm:pt modelId="{F731BCB4-CFD6-43E2-A934-02FE3ED7FA11}" type="parTrans" cxnId="{2F0EF2F1-A17E-4830-AA5E-4CF397FD1DA7}">
      <dgm:prSet/>
      <dgm:spPr/>
      <dgm:t>
        <a:bodyPr/>
        <a:lstStyle/>
        <a:p>
          <a:endParaRPr lang="en-IN"/>
        </a:p>
      </dgm:t>
    </dgm:pt>
    <dgm:pt modelId="{16BE7A18-76EB-4655-9FED-9CA7AF2FC4F4}" type="sibTrans" cxnId="{2F0EF2F1-A17E-4830-AA5E-4CF397FD1DA7}">
      <dgm:prSet/>
      <dgm:spPr/>
      <dgm:t>
        <a:bodyPr/>
        <a:lstStyle/>
        <a:p>
          <a:endParaRPr lang="en-IN"/>
        </a:p>
      </dgm:t>
    </dgm:pt>
    <dgm:pt modelId="{2B66D73A-B4B1-4214-9BA9-A8FE07B671AF}">
      <dgm:prSet phldrT="[Text]"/>
      <dgm:spPr/>
      <dgm:t>
        <a:bodyPr/>
        <a:lstStyle/>
        <a:p>
          <a:br>
            <a:rPr lang="en-IN" dirty="0"/>
          </a:br>
          <a:r>
            <a:rPr lang="en-IN" dirty="0"/>
            <a:t>Security and Privacy</a:t>
          </a:r>
        </a:p>
      </dgm:t>
    </dgm:pt>
    <dgm:pt modelId="{6F54462D-0275-4B94-97E0-3511083497A4}" type="parTrans" cxnId="{2186D818-9D71-43A8-8272-F244C04D46F1}">
      <dgm:prSet/>
      <dgm:spPr/>
      <dgm:t>
        <a:bodyPr/>
        <a:lstStyle/>
        <a:p>
          <a:endParaRPr lang="en-IN"/>
        </a:p>
      </dgm:t>
    </dgm:pt>
    <dgm:pt modelId="{BA403DE4-993C-44D9-9644-2262775C1B8D}" type="sibTrans" cxnId="{2186D818-9D71-43A8-8272-F244C04D46F1}">
      <dgm:prSet/>
      <dgm:spPr/>
      <dgm:t>
        <a:bodyPr/>
        <a:lstStyle/>
        <a:p>
          <a:endParaRPr lang="en-IN"/>
        </a:p>
      </dgm:t>
    </dgm:pt>
    <dgm:pt modelId="{2703B29A-3E79-4271-8B19-A9A147E7240F}">
      <dgm:prSet phldrT="[Text]"/>
      <dgm:spPr/>
      <dgm:t>
        <a:bodyPr/>
        <a:lstStyle/>
        <a:p>
          <a:r>
            <a:rPr lang="en-IN" dirty="0"/>
            <a:t>Continuous Learning and Improvement</a:t>
          </a:r>
        </a:p>
      </dgm:t>
    </dgm:pt>
    <dgm:pt modelId="{CAD5C665-9067-485A-A78C-4661DC36B4C2}" type="parTrans" cxnId="{97A50860-56E7-4B02-BF61-33F677F60C96}">
      <dgm:prSet/>
      <dgm:spPr/>
      <dgm:t>
        <a:bodyPr/>
        <a:lstStyle/>
        <a:p>
          <a:endParaRPr lang="en-IN"/>
        </a:p>
      </dgm:t>
    </dgm:pt>
    <dgm:pt modelId="{E8AC01C8-923B-4B62-97C7-88940789B232}" type="sibTrans" cxnId="{97A50860-56E7-4B02-BF61-33F677F60C96}">
      <dgm:prSet/>
      <dgm:spPr/>
      <dgm:t>
        <a:bodyPr/>
        <a:lstStyle/>
        <a:p>
          <a:endParaRPr lang="en-IN"/>
        </a:p>
      </dgm:t>
    </dgm:pt>
    <dgm:pt modelId="{BF09DD6F-E87E-4F70-B464-64761025C33C}">
      <dgm:prSet/>
      <dgm:spPr/>
      <dgm:t>
        <a:bodyPr/>
        <a:lstStyle/>
        <a:p>
          <a:r>
            <a:rPr lang="en-IN" dirty="0"/>
            <a:t>Integration</a:t>
          </a:r>
        </a:p>
      </dgm:t>
    </dgm:pt>
    <dgm:pt modelId="{ECF34CCC-78B9-42F1-B8DB-16DFA6A246DE}" type="parTrans" cxnId="{1D4B46F5-830D-409A-AD50-FE21EF76D529}">
      <dgm:prSet/>
      <dgm:spPr/>
      <dgm:t>
        <a:bodyPr/>
        <a:lstStyle/>
        <a:p>
          <a:endParaRPr lang="en-IN"/>
        </a:p>
      </dgm:t>
    </dgm:pt>
    <dgm:pt modelId="{450DF440-188B-4414-A0DD-FAABA9E36084}" type="sibTrans" cxnId="{1D4B46F5-830D-409A-AD50-FE21EF76D529}">
      <dgm:prSet/>
      <dgm:spPr/>
      <dgm:t>
        <a:bodyPr/>
        <a:lstStyle/>
        <a:p>
          <a:endParaRPr lang="en-IN"/>
        </a:p>
      </dgm:t>
    </dgm:pt>
    <dgm:pt modelId="{1357C598-E82E-4B86-BF6F-CD72E37B6C98}" type="pres">
      <dgm:prSet presAssocID="{0C3D08BE-B330-4D85-BED2-4046F5078221}" presName="CompostProcess" presStyleCnt="0">
        <dgm:presLayoutVars>
          <dgm:dir/>
          <dgm:resizeHandles val="exact"/>
        </dgm:presLayoutVars>
      </dgm:prSet>
      <dgm:spPr/>
    </dgm:pt>
    <dgm:pt modelId="{F5CA53E0-1AE0-40E6-80C8-906A2C79F81F}" type="pres">
      <dgm:prSet presAssocID="{0C3D08BE-B330-4D85-BED2-4046F5078221}" presName="arrow" presStyleLbl="bgShp" presStyleIdx="0" presStyleCnt="1"/>
      <dgm:spPr/>
    </dgm:pt>
    <dgm:pt modelId="{C7307D8B-43DD-48E3-8CAE-85D925D2B9C8}" type="pres">
      <dgm:prSet presAssocID="{0C3D08BE-B330-4D85-BED2-4046F5078221}" presName="linearProcess" presStyleCnt="0"/>
      <dgm:spPr/>
    </dgm:pt>
    <dgm:pt modelId="{D0E1A8A6-6ADB-4A3A-816C-E73A558F76D8}" type="pres">
      <dgm:prSet presAssocID="{C51A7931-810B-4737-BDFC-B02722807EE5}" presName="textNode" presStyleLbl="node1" presStyleIdx="0" presStyleCnt="5">
        <dgm:presLayoutVars>
          <dgm:bulletEnabled val="1"/>
        </dgm:presLayoutVars>
      </dgm:prSet>
      <dgm:spPr/>
    </dgm:pt>
    <dgm:pt modelId="{BF152E14-785E-4785-A08B-FC27BEAF5E42}" type="pres">
      <dgm:prSet presAssocID="{4D6CEC47-2805-4792-9776-8B39C301BA11}" presName="sibTrans" presStyleCnt="0"/>
      <dgm:spPr/>
    </dgm:pt>
    <dgm:pt modelId="{01CA98A1-227F-4368-A827-6105AA460432}" type="pres">
      <dgm:prSet presAssocID="{0947E48A-B0E0-42D4-BC0D-E53FB585C58B}" presName="textNode" presStyleLbl="node1" presStyleIdx="1" presStyleCnt="5">
        <dgm:presLayoutVars>
          <dgm:bulletEnabled val="1"/>
        </dgm:presLayoutVars>
      </dgm:prSet>
      <dgm:spPr/>
    </dgm:pt>
    <dgm:pt modelId="{B696900D-86A1-4A1C-ACCE-84914939FAE3}" type="pres">
      <dgm:prSet presAssocID="{16BE7A18-76EB-4655-9FED-9CA7AF2FC4F4}" presName="sibTrans" presStyleCnt="0"/>
      <dgm:spPr/>
    </dgm:pt>
    <dgm:pt modelId="{CDFCD173-662D-4F9A-B85A-06AEA7213453}" type="pres">
      <dgm:prSet presAssocID="{BF09DD6F-E87E-4F70-B464-64761025C33C}" presName="textNode" presStyleLbl="node1" presStyleIdx="2" presStyleCnt="5">
        <dgm:presLayoutVars>
          <dgm:bulletEnabled val="1"/>
        </dgm:presLayoutVars>
      </dgm:prSet>
      <dgm:spPr/>
    </dgm:pt>
    <dgm:pt modelId="{1D833E6C-4C4B-45CC-B68F-28508D4104E4}" type="pres">
      <dgm:prSet presAssocID="{450DF440-188B-4414-A0DD-FAABA9E36084}" presName="sibTrans" presStyleCnt="0"/>
      <dgm:spPr/>
    </dgm:pt>
    <dgm:pt modelId="{C5D13D72-BD11-4228-81E2-201820B646D9}" type="pres">
      <dgm:prSet presAssocID="{2B66D73A-B4B1-4214-9BA9-A8FE07B671AF}" presName="textNode" presStyleLbl="node1" presStyleIdx="3" presStyleCnt="5">
        <dgm:presLayoutVars>
          <dgm:bulletEnabled val="1"/>
        </dgm:presLayoutVars>
      </dgm:prSet>
      <dgm:spPr/>
    </dgm:pt>
    <dgm:pt modelId="{A804737A-AC4C-4872-8179-31A06690F550}" type="pres">
      <dgm:prSet presAssocID="{BA403DE4-993C-44D9-9644-2262775C1B8D}" presName="sibTrans" presStyleCnt="0"/>
      <dgm:spPr/>
    </dgm:pt>
    <dgm:pt modelId="{969AAB62-28F6-474E-8055-48A34BA503E7}" type="pres">
      <dgm:prSet presAssocID="{2703B29A-3E79-4271-8B19-A9A147E7240F}" presName="textNode" presStyleLbl="node1" presStyleIdx="4" presStyleCnt="5">
        <dgm:presLayoutVars>
          <dgm:bulletEnabled val="1"/>
        </dgm:presLayoutVars>
      </dgm:prSet>
      <dgm:spPr/>
    </dgm:pt>
  </dgm:ptLst>
  <dgm:cxnLst>
    <dgm:cxn modelId="{2186D818-9D71-43A8-8272-F244C04D46F1}" srcId="{0C3D08BE-B330-4D85-BED2-4046F5078221}" destId="{2B66D73A-B4B1-4214-9BA9-A8FE07B671AF}" srcOrd="3" destOrd="0" parTransId="{6F54462D-0275-4B94-97E0-3511083497A4}" sibTransId="{BA403DE4-993C-44D9-9644-2262775C1B8D}"/>
    <dgm:cxn modelId="{97A50860-56E7-4B02-BF61-33F677F60C96}" srcId="{0C3D08BE-B330-4D85-BED2-4046F5078221}" destId="{2703B29A-3E79-4271-8B19-A9A147E7240F}" srcOrd="4" destOrd="0" parTransId="{CAD5C665-9067-485A-A78C-4661DC36B4C2}" sibTransId="{E8AC01C8-923B-4B62-97C7-88940789B232}"/>
    <dgm:cxn modelId="{923C6A84-CE76-480B-A2BD-C9E411D10DD4}" type="presOf" srcId="{2703B29A-3E79-4271-8B19-A9A147E7240F}" destId="{969AAB62-28F6-474E-8055-48A34BA503E7}" srcOrd="0" destOrd="0" presId="urn:microsoft.com/office/officeart/2005/8/layout/hProcess9"/>
    <dgm:cxn modelId="{7DAFDD98-E2B3-4B8A-B8F0-445E53E502E9}" type="presOf" srcId="{2B66D73A-B4B1-4214-9BA9-A8FE07B671AF}" destId="{C5D13D72-BD11-4228-81E2-201820B646D9}" srcOrd="0" destOrd="0" presId="urn:microsoft.com/office/officeart/2005/8/layout/hProcess9"/>
    <dgm:cxn modelId="{F822E99A-8DDD-411A-91B8-F7F9E3E0E601}" srcId="{0C3D08BE-B330-4D85-BED2-4046F5078221}" destId="{C51A7931-810B-4737-BDFC-B02722807EE5}" srcOrd="0" destOrd="0" parTransId="{D4DBEC6E-7503-4BD5-8034-CE72BA38DA34}" sibTransId="{4D6CEC47-2805-4792-9776-8B39C301BA11}"/>
    <dgm:cxn modelId="{551BDC9B-2761-4ED1-9AF5-3EB3B6FDE18C}" type="presOf" srcId="{0947E48A-B0E0-42D4-BC0D-E53FB585C58B}" destId="{01CA98A1-227F-4368-A827-6105AA460432}" srcOrd="0" destOrd="0" presId="urn:microsoft.com/office/officeart/2005/8/layout/hProcess9"/>
    <dgm:cxn modelId="{31EAD8AF-8BA6-41FA-A707-D7794D3A12AE}" type="presOf" srcId="{0C3D08BE-B330-4D85-BED2-4046F5078221}" destId="{1357C598-E82E-4B86-BF6F-CD72E37B6C98}" srcOrd="0" destOrd="0" presId="urn:microsoft.com/office/officeart/2005/8/layout/hProcess9"/>
    <dgm:cxn modelId="{845F1AF1-60C3-4041-A88F-26CDD5726F8E}" type="presOf" srcId="{C51A7931-810B-4737-BDFC-B02722807EE5}" destId="{D0E1A8A6-6ADB-4A3A-816C-E73A558F76D8}" srcOrd="0" destOrd="0" presId="urn:microsoft.com/office/officeart/2005/8/layout/hProcess9"/>
    <dgm:cxn modelId="{2F0EF2F1-A17E-4830-AA5E-4CF397FD1DA7}" srcId="{0C3D08BE-B330-4D85-BED2-4046F5078221}" destId="{0947E48A-B0E0-42D4-BC0D-E53FB585C58B}" srcOrd="1" destOrd="0" parTransId="{F731BCB4-CFD6-43E2-A934-02FE3ED7FA11}" sibTransId="{16BE7A18-76EB-4655-9FED-9CA7AF2FC4F4}"/>
    <dgm:cxn modelId="{1D4B46F5-830D-409A-AD50-FE21EF76D529}" srcId="{0C3D08BE-B330-4D85-BED2-4046F5078221}" destId="{BF09DD6F-E87E-4F70-B464-64761025C33C}" srcOrd="2" destOrd="0" parTransId="{ECF34CCC-78B9-42F1-B8DB-16DFA6A246DE}" sibTransId="{450DF440-188B-4414-A0DD-FAABA9E36084}"/>
    <dgm:cxn modelId="{D5B209F9-404C-489F-89CB-EE9A9D22FF90}" type="presOf" srcId="{BF09DD6F-E87E-4F70-B464-64761025C33C}" destId="{CDFCD173-662D-4F9A-B85A-06AEA7213453}" srcOrd="0" destOrd="0" presId="urn:microsoft.com/office/officeart/2005/8/layout/hProcess9"/>
    <dgm:cxn modelId="{731BFA88-886D-4587-9839-83EBD1EDF11B}" type="presParOf" srcId="{1357C598-E82E-4B86-BF6F-CD72E37B6C98}" destId="{F5CA53E0-1AE0-40E6-80C8-906A2C79F81F}" srcOrd="0" destOrd="0" presId="urn:microsoft.com/office/officeart/2005/8/layout/hProcess9"/>
    <dgm:cxn modelId="{396A55F3-7EEA-4FEB-8777-FCBD6A3FA5B9}" type="presParOf" srcId="{1357C598-E82E-4B86-BF6F-CD72E37B6C98}" destId="{C7307D8B-43DD-48E3-8CAE-85D925D2B9C8}" srcOrd="1" destOrd="0" presId="urn:microsoft.com/office/officeart/2005/8/layout/hProcess9"/>
    <dgm:cxn modelId="{3584E751-081D-4BEC-8BA9-833A7EA0E258}" type="presParOf" srcId="{C7307D8B-43DD-48E3-8CAE-85D925D2B9C8}" destId="{D0E1A8A6-6ADB-4A3A-816C-E73A558F76D8}" srcOrd="0" destOrd="0" presId="urn:microsoft.com/office/officeart/2005/8/layout/hProcess9"/>
    <dgm:cxn modelId="{B4F3132A-5CC4-4741-B87E-14266C6F7220}" type="presParOf" srcId="{C7307D8B-43DD-48E3-8CAE-85D925D2B9C8}" destId="{BF152E14-785E-4785-A08B-FC27BEAF5E42}" srcOrd="1" destOrd="0" presId="urn:microsoft.com/office/officeart/2005/8/layout/hProcess9"/>
    <dgm:cxn modelId="{6244D28E-A3E9-4EF0-977B-49D6784FB57A}" type="presParOf" srcId="{C7307D8B-43DD-48E3-8CAE-85D925D2B9C8}" destId="{01CA98A1-227F-4368-A827-6105AA460432}" srcOrd="2" destOrd="0" presId="urn:microsoft.com/office/officeart/2005/8/layout/hProcess9"/>
    <dgm:cxn modelId="{771ED7FE-5C76-4241-AC48-33B70F95A8E7}" type="presParOf" srcId="{C7307D8B-43DD-48E3-8CAE-85D925D2B9C8}" destId="{B696900D-86A1-4A1C-ACCE-84914939FAE3}" srcOrd="3" destOrd="0" presId="urn:microsoft.com/office/officeart/2005/8/layout/hProcess9"/>
    <dgm:cxn modelId="{0489FB3F-473B-4003-8AC2-9F2AB53D4EA3}" type="presParOf" srcId="{C7307D8B-43DD-48E3-8CAE-85D925D2B9C8}" destId="{CDFCD173-662D-4F9A-B85A-06AEA7213453}" srcOrd="4" destOrd="0" presId="urn:microsoft.com/office/officeart/2005/8/layout/hProcess9"/>
    <dgm:cxn modelId="{B5642AC3-E72D-42BC-9E28-927F670F070D}" type="presParOf" srcId="{C7307D8B-43DD-48E3-8CAE-85D925D2B9C8}" destId="{1D833E6C-4C4B-45CC-B68F-28508D4104E4}" srcOrd="5" destOrd="0" presId="urn:microsoft.com/office/officeart/2005/8/layout/hProcess9"/>
    <dgm:cxn modelId="{49925814-626B-40C0-99A3-D325ED5C317F}" type="presParOf" srcId="{C7307D8B-43DD-48E3-8CAE-85D925D2B9C8}" destId="{C5D13D72-BD11-4228-81E2-201820B646D9}" srcOrd="6" destOrd="0" presId="urn:microsoft.com/office/officeart/2005/8/layout/hProcess9"/>
    <dgm:cxn modelId="{931F355C-4C5B-4167-9B92-9F12837F204C}" type="presParOf" srcId="{C7307D8B-43DD-48E3-8CAE-85D925D2B9C8}" destId="{A804737A-AC4C-4872-8179-31A06690F550}" srcOrd="7" destOrd="0" presId="urn:microsoft.com/office/officeart/2005/8/layout/hProcess9"/>
    <dgm:cxn modelId="{1A82E64C-92B8-4DF8-92AA-7BCC8BE268E6}" type="presParOf" srcId="{C7307D8B-43DD-48E3-8CAE-85D925D2B9C8}" destId="{969AAB62-28F6-474E-8055-48A34BA503E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10C3E-AC8E-4B5C-8F1B-FF9836C51B06}" type="doc">
      <dgm:prSet loTypeId="urn:microsoft.com/office/officeart/2005/8/layout/process2" loCatId="process" qsTypeId="urn:microsoft.com/office/officeart/2005/8/quickstyle/simple3" qsCatId="simple" csTypeId="urn:microsoft.com/office/officeart/2005/8/colors/accent1_2" csCatId="accent1" phldr="1"/>
      <dgm:spPr/>
    </dgm:pt>
    <dgm:pt modelId="{F6B1EC3C-859D-438E-9B3E-7924334AC8C1}">
      <dgm:prSet phldrT="[Text]" custT="1"/>
      <dgm:spPr/>
      <dgm:t>
        <a:bodyPr/>
        <a:lstStyle/>
        <a:p>
          <a:r>
            <a:rPr lang="en-IN" sz="3000" dirty="0">
              <a:latin typeface="Georgia" panose="02040502050405020303" pitchFamily="18" charset="0"/>
            </a:rPr>
            <a:t>Business/organization use</a:t>
          </a:r>
        </a:p>
      </dgm:t>
    </dgm:pt>
    <dgm:pt modelId="{2D02BD39-2022-41CC-9F4F-5A7ADD42F1DB}" type="parTrans" cxnId="{AFCC24C0-199D-4019-B7E1-3FED5D1DC9B9}">
      <dgm:prSet/>
      <dgm:spPr/>
      <dgm:t>
        <a:bodyPr/>
        <a:lstStyle/>
        <a:p>
          <a:endParaRPr lang="en-IN"/>
        </a:p>
      </dgm:t>
    </dgm:pt>
    <dgm:pt modelId="{6B479E13-96B9-4F86-8BFC-B420F2DF48CC}" type="sibTrans" cxnId="{AFCC24C0-199D-4019-B7E1-3FED5D1DC9B9}">
      <dgm:prSet custT="1"/>
      <dgm:spPr/>
      <dgm:t>
        <a:bodyPr/>
        <a:lstStyle/>
        <a:p>
          <a:endParaRPr lang="en-IN" sz="3000">
            <a:latin typeface="Georgia" panose="02040502050405020303" pitchFamily="18" charset="0"/>
          </a:endParaRPr>
        </a:p>
      </dgm:t>
    </dgm:pt>
    <dgm:pt modelId="{3E4CFD0B-5000-4434-9860-19ABFBBD49C0}">
      <dgm:prSet phldrT="[Text]" custT="1"/>
      <dgm:spPr/>
      <dgm:t>
        <a:bodyPr/>
        <a:lstStyle/>
        <a:p>
          <a:r>
            <a:rPr lang="en-IN" sz="3000" dirty="0">
              <a:latin typeface="Georgia" panose="02040502050405020303" pitchFamily="18" charset="0"/>
            </a:rPr>
            <a:t>Time-saving function</a:t>
          </a:r>
        </a:p>
      </dgm:t>
    </dgm:pt>
    <dgm:pt modelId="{BE97234A-46EA-4CE5-9B10-A6A0B9439C09}" type="parTrans" cxnId="{5C2DA084-AB86-40BD-8268-2A21F2D1465C}">
      <dgm:prSet/>
      <dgm:spPr/>
      <dgm:t>
        <a:bodyPr/>
        <a:lstStyle/>
        <a:p>
          <a:endParaRPr lang="en-IN"/>
        </a:p>
      </dgm:t>
    </dgm:pt>
    <dgm:pt modelId="{5992EF32-86BB-4295-A1BE-71456D590248}" type="sibTrans" cxnId="{5C2DA084-AB86-40BD-8268-2A21F2D1465C}">
      <dgm:prSet custT="1"/>
      <dgm:spPr/>
      <dgm:t>
        <a:bodyPr/>
        <a:lstStyle/>
        <a:p>
          <a:endParaRPr lang="en-IN" sz="3000">
            <a:latin typeface="Georgia" panose="02040502050405020303" pitchFamily="18" charset="0"/>
          </a:endParaRPr>
        </a:p>
      </dgm:t>
    </dgm:pt>
    <dgm:pt modelId="{BC0DDE21-814B-46F3-A714-E1CF08A58F81}">
      <dgm:prSet phldrT="[Text]" custT="1"/>
      <dgm:spPr/>
      <dgm:t>
        <a:bodyPr/>
        <a:lstStyle/>
        <a:p>
          <a:r>
            <a:rPr lang="en-IN" sz="3000" dirty="0">
              <a:latin typeface="Georgia" panose="02040502050405020303" pitchFamily="18" charset="0"/>
            </a:rPr>
            <a:t>Shift to voice interaction</a:t>
          </a:r>
        </a:p>
      </dgm:t>
    </dgm:pt>
    <dgm:pt modelId="{2F1EB3BA-DA11-4534-8966-7E0E937F822A}" type="parTrans" cxnId="{665E7FB2-E776-4CB9-BBDF-376B774D2D13}">
      <dgm:prSet/>
      <dgm:spPr/>
      <dgm:t>
        <a:bodyPr/>
        <a:lstStyle/>
        <a:p>
          <a:endParaRPr lang="en-IN"/>
        </a:p>
      </dgm:t>
    </dgm:pt>
    <dgm:pt modelId="{131DFD2D-EFC1-4B07-B815-3DEDF8685995}" type="sibTrans" cxnId="{665E7FB2-E776-4CB9-BBDF-376B774D2D13}">
      <dgm:prSet custT="1"/>
      <dgm:spPr/>
      <dgm:t>
        <a:bodyPr/>
        <a:lstStyle/>
        <a:p>
          <a:endParaRPr lang="en-IN" sz="3000">
            <a:latin typeface="Georgia" panose="02040502050405020303" pitchFamily="18" charset="0"/>
          </a:endParaRPr>
        </a:p>
      </dgm:t>
    </dgm:pt>
    <dgm:pt modelId="{C77A49E2-C5F7-426D-BB35-869C1EF2AC42}">
      <dgm:prSet phldrT="[Text]" custT="1"/>
      <dgm:spPr/>
      <dgm:t>
        <a:bodyPr/>
        <a:lstStyle/>
        <a:p>
          <a:r>
            <a:rPr lang="en-IN" sz="3000" dirty="0">
              <a:latin typeface="Georgia" panose="02040502050405020303" pitchFamily="18" charset="0"/>
            </a:rPr>
            <a:t>Reminder functions</a:t>
          </a:r>
        </a:p>
      </dgm:t>
    </dgm:pt>
    <dgm:pt modelId="{B83362FA-CA3A-44B4-9DBA-967C6D3EA9DE}" type="parTrans" cxnId="{681EBE3C-896A-4E75-99E8-CDBF34DA5818}">
      <dgm:prSet/>
      <dgm:spPr/>
      <dgm:t>
        <a:bodyPr/>
        <a:lstStyle/>
        <a:p>
          <a:endParaRPr lang="en-IN"/>
        </a:p>
      </dgm:t>
    </dgm:pt>
    <dgm:pt modelId="{A3E2C9A1-92F0-46CD-832E-728FBC22E968}" type="sibTrans" cxnId="{681EBE3C-896A-4E75-99E8-CDBF34DA5818}">
      <dgm:prSet custT="1"/>
      <dgm:spPr/>
      <dgm:t>
        <a:bodyPr/>
        <a:lstStyle/>
        <a:p>
          <a:endParaRPr lang="en-IN" sz="3000">
            <a:latin typeface="Georgia" panose="02040502050405020303" pitchFamily="18" charset="0"/>
          </a:endParaRPr>
        </a:p>
      </dgm:t>
    </dgm:pt>
    <dgm:pt modelId="{3619CFF2-1470-4AD4-B4E9-AB26635B033D}">
      <dgm:prSet phldrT="[Text]" custT="1"/>
      <dgm:spPr/>
      <dgm:t>
        <a:bodyPr/>
        <a:lstStyle/>
        <a:p>
          <a:r>
            <a:rPr lang="en-IN" sz="3000" dirty="0">
              <a:latin typeface="Georgia" panose="02040502050405020303" pitchFamily="18" charset="0"/>
            </a:rPr>
            <a:t>Health-related functions</a:t>
          </a:r>
        </a:p>
      </dgm:t>
    </dgm:pt>
    <dgm:pt modelId="{5B32345C-9DCE-432B-A31E-F6D9CBE45EDC}" type="parTrans" cxnId="{141433F4-F953-4E38-9909-328628767AE7}">
      <dgm:prSet/>
      <dgm:spPr/>
      <dgm:t>
        <a:bodyPr/>
        <a:lstStyle/>
        <a:p>
          <a:endParaRPr lang="en-IN"/>
        </a:p>
      </dgm:t>
    </dgm:pt>
    <dgm:pt modelId="{6B7B6DDB-B8AC-425A-8045-D06D367BD192}" type="sibTrans" cxnId="{141433F4-F953-4E38-9909-328628767AE7}">
      <dgm:prSet custT="1"/>
      <dgm:spPr/>
      <dgm:t>
        <a:bodyPr/>
        <a:lstStyle/>
        <a:p>
          <a:endParaRPr lang="en-IN" sz="3000">
            <a:latin typeface="Georgia" panose="02040502050405020303" pitchFamily="18" charset="0"/>
          </a:endParaRPr>
        </a:p>
      </dgm:t>
    </dgm:pt>
    <dgm:pt modelId="{FEC9A658-97CB-4CD8-83E7-292664317C24}">
      <dgm:prSet phldrT="[Text]" custT="1"/>
      <dgm:spPr/>
      <dgm:t>
        <a:bodyPr/>
        <a:lstStyle/>
        <a:p>
          <a:r>
            <a:rPr lang="en-IN" sz="3000" dirty="0">
              <a:latin typeface="Georgia" panose="02040502050405020303" pitchFamily="18" charset="0"/>
            </a:rPr>
            <a:t>Virtual assistant capabilities</a:t>
          </a:r>
        </a:p>
      </dgm:t>
    </dgm:pt>
    <dgm:pt modelId="{C2D2229A-7A85-4343-A749-F5D11AF14179}" type="parTrans" cxnId="{C5372CBB-6EFF-45B1-8229-48C172C0B3F3}">
      <dgm:prSet/>
      <dgm:spPr/>
      <dgm:t>
        <a:bodyPr/>
        <a:lstStyle/>
        <a:p>
          <a:endParaRPr lang="en-IN"/>
        </a:p>
      </dgm:t>
    </dgm:pt>
    <dgm:pt modelId="{01B47ED7-638F-4B62-82BD-B4B8BF1D80B3}" type="sibTrans" cxnId="{C5372CBB-6EFF-45B1-8229-48C172C0B3F3}">
      <dgm:prSet custT="1"/>
      <dgm:spPr/>
      <dgm:t>
        <a:bodyPr/>
        <a:lstStyle/>
        <a:p>
          <a:endParaRPr lang="en-IN" sz="3000">
            <a:latin typeface="Georgia" panose="02040502050405020303" pitchFamily="18" charset="0"/>
          </a:endParaRPr>
        </a:p>
      </dgm:t>
    </dgm:pt>
    <dgm:pt modelId="{F8621EA8-2F34-4C9D-849C-56F0E13D7A4E}">
      <dgm:prSet phldrT="[Text]" custT="1"/>
      <dgm:spPr/>
      <dgm:t>
        <a:bodyPr/>
        <a:lstStyle/>
        <a:p>
          <a:r>
            <a:rPr lang="en-IN" sz="3000" dirty="0">
              <a:latin typeface="Georgia" panose="02040502050405020303" pitchFamily="18" charset="0"/>
            </a:rPr>
            <a:t>IoT device integration</a:t>
          </a:r>
        </a:p>
      </dgm:t>
    </dgm:pt>
    <dgm:pt modelId="{A707887E-6798-4FD9-BC4A-CD47074A09AE}" type="parTrans" cxnId="{86061266-4DAD-443C-B570-E050784FA5AD}">
      <dgm:prSet/>
      <dgm:spPr/>
      <dgm:t>
        <a:bodyPr/>
        <a:lstStyle/>
        <a:p>
          <a:endParaRPr lang="en-IN"/>
        </a:p>
      </dgm:t>
    </dgm:pt>
    <dgm:pt modelId="{56A8571B-83EF-49B5-9F3B-B39FEC7BFCF7}" type="sibTrans" cxnId="{86061266-4DAD-443C-B570-E050784FA5AD}">
      <dgm:prSet custT="1"/>
      <dgm:spPr/>
      <dgm:t>
        <a:bodyPr/>
        <a:lstStyle/>
        <a:p>
          <a:endParaRPr lang="en-IN" sz="3000">
            <a:latin typeface="Georgia" panose="02040502050405020303" pitchFamily="18" charset="0"/>
          </a:endParaRPr>
        </a:p>
      </dgm:t>
    </dgm:pt>
    <dgm:pt modelId="{0C111F39-2D39-4DB3-9C55-8FFF25B5E8AC}" type="pres">
      <dgm:prSet presAssocID="{9E910C3E-AC8E-4B5C-8F1B-FF9836C51B06}" presName="linearFlow" presStyleCnt="0">
        <dgm:presLayoutVars>
          <dgm:resizeHandles val="exact"/>
        </dgm:presLayoutVars>
      </dgm:prSet>
      <dgm:spPr/>
    </dgm:pt>
    <dgm:pt modelId="{51A3D9B4-C516-40F9-857B-E6B863E160A4}" type="pres">
      <dgm:prSet presAssocID="{F6B1EC3C-859D-438E-9B3E-7924334AC8C1}" presName="node" presStyleLbl="node1" presStyleIdx="0" presStyleCnt="7" custScaleX="520961" custLinFactNeighborX="13903" custLinFactNeighborY="-75343">
        <dgm:presLayoutVars>
          <dgm:bulletEnabled val="1"/>
        </dgm:presLayoutVars>
      </dgm:prSet>
      <dgm:spPr/>
    </dgm:pt>
    <dgm:pt modelId="{E675D69B-E5CB-40C8-9B52-CE8C00ABF785}" type="pres">
      <dgm:prSet presAssocID="{6B479E13-96B9-4F86-8BFC-B420F2DF48CC}" presName="sibTrans" presStyleLbl="sibTrans2D1" presStyleIdx="0" presStyleCnt="6"/>
      <dgm:spPr/>
    </dgm:pt>
    <dgm:pt modelId="{78E16ECB-0577-4625-8CC4-108CDB8C6A66}" type="pres">
      <dgm:prSet presAssocID="{6B479E13-96B9-4F86-8BFC-B420F2DF48CC}" presName="connectorText" presStyleLbl="sibTrans2D1" presStyleIdx="0" presStyleCnt="6"/>
      <dgm:spPr/>
    </dgm:pt>
    <dgm:pt modelId="{B6E474C7-D0F7-49EB-9654-C74ABA21FA60}" type="pres">
      <dgm:prSet presAssocID="{3E4CFD0B-5000-4434-9860-19ABFBBD49C0}" presName="node" presStyleLbl="node1" presStyleIdx="1" presStyleCnt="7" custScaleX="520961">
        <dgm:presLayoutVars>
          <dgm:bulletEnabled val="1"/>
        </dgm:presLayoutVars>
      </dgm:prSet>
      <dgm:spPr/>
    </dgm:pt>
    <dgm:pt modelId="{142CCC5B-BB2B-44C1-9920-90172100D3C0}" type="pres">
      <dgm:prSet presAssocID="{5992EF32-86BB-4295-A1BE-71456D590248}" presName="sibTrans" presStyleLbl="sibTrans2D1" presStyleIdx="1" presStyleCnt="6"/>
      <dgm:spPr/>
    </dgm:pt>
    <dgm:pt modelId="{5435853E-CFEE-4413-8F9F-4A5D43C71731}" type="pres">
      <dgm:prSet presAssocID="{5992EF32-86BB-4295-A1BE-71456D590248}" presName="connectorText" presStyleLbl="sibTrans2D1" presStyleIdx="1" presStyleCnt="6"/>
      <dgm:spPr/>
    </dgm:pt>
    <dgm:pt modelId="{7CCD3DEB-C3D4-44BC-BE88-47A25DFDF0F6}" type="pres">
      <dgm:prSet presAssocID="{BC0DDE21-814B-46F3-A714-E1CF08A58F81}" presName="node" presStyleLbl="node1" presStyleIdx="2" presStyleCnt="7" custScaleX="520961">
        <dgm:presLayoutVars>
          <dgm:bulletEnabled val="1"/>
        </dgm:presLayoutVars>
      </dgm:prSet>
      <dgm:spPr/>
    </dgm:pt>
    <dgm:pt modelId="{0ABE789D-DF27-4740-B4F4-26108B72996F}" type="pres">
      <dgm:prSet presAssocID="{131DFD2D-EFC1-4B07-B815-3DEDF8685995}" presName="sibTrans" presStyleLbl="sibTrans2D1" presStyleIdx="2" presStyleCnt="6"/>
      <dgm:spPr/>
    </dgm:pt>
    <dgm:pt modelId="{D8377B58-ED90-403D-806D-3235D4BCAB7D}" type="pres">
      <dgm:prSet presAssocID="{131DFD2D-EFC1-4B07-B815-3DEDF8685995}" presName="connectorText" presStyleLbl="sibTrans2D1" presStyleIdx="2" presStyleCnt="6"/>
      <dgm:spPr/>
    </dgm:pt>
    <dgm:pt modelId="{ED77F13D-0359-439E-BE29-AB0C7655B718}" type="pres">
      <dgm:prSet presAssocID="{C77A49E2-C5F7-426D-BB35-869C1EF2AC42}" presName="node" presStyleLbl="node1" presStyleIdx="3" presStyleCnt="7" custScaleX="512708">
        <dgm:presLayoutVars>
          <dgm:bulletEnabled val="1"/>
        </dgm:presLayoutVars>
      </dgm:prSet>
      <dgm:spPr/>
    </dgm:pt>
    <dgm:pt modelId="{6AC95FA8-8E4D-4260-856D-3C54005DDB70}" type="pres">
      <dgm:prSet presAssocID="{A3E2C9A1-92F0-46CD-832E-728FBC22E968}" presName="sibTrans" presStyleLbl="sibTrans2D1" presStyleIdx="3" presStyleCnt="6"/>
      <dgm:spPr/>
    </dgm:pt>
    <dgm:pt modelId="{C62E55D0-A727-4B48-B68B-C2ADA0B3F01E}" type="pres">
      <dgm:prSet presAssocID="{A3E2C9A1-92F0-46CD-832E-728FBC22E968}" presName="connectorText" presStyleLbl="sibTrans2D1" presStyleIdx="3" presStyleCnt="6"/>
      <dgm:spPr/>
    </dgm:pt>
    <dgm:pt modelId="{5D520140-CBAD-45FE-A7B2-804F7471E94F}" type="pres">
      <dgm:prSet presAssocID="{3619CFF2-1470-4AD4-B4E9-AB26635B033D}" presName="node" presStyleLbl="node1" presStyleIdx="4" presStyleCnt="7" custScaleX="520961">
        <dgm:presLayoutVars>
          <dgm:bulletEnabled val="1"/>
        </dgm:presLayoutVars>
      </dgm:prSet>
      <dgm:spPr/>
    </dgm:pt>
    <dgm:pt modelId="{7C676FF8-0A4E-4A97-BD43-345038933649}" type="pres">
      <dgm:prSet presAssocID="{6B7B6DDB-B8AC-425A-8045-D06D367BD192}" presName="sibTrans" presStyleLbl="sibTrans2D1" presStyleIdx="4" presStyleCnt="6"/>
      <dgm:spPr/>
    </dgm:pt>
    <dgm:pt modelId="{19EE4972-4ADB-4786-9DBA-033E2C1EFADE}" type="pres">
      <dgm:prSet presAssocID="{6B7B6DDB-B8AC-425A-8045-D06D367BD192}" presName="connectorText" presStyleLbl="sibTrans2D1" presStyleIdx="4" presStyleCnt="6"/>
      <dgm:spPr/>
    </dgm:pt>
    <dgm:pt modelId="{8036D628-3125-4876-93A0-186E002C3684}" type="pres">
      <dgm:prSet presAssocID="{FEC9A658-97CB-4CD8-83E7-292664317C24}" presName="node" presStyleLbl="node1" presStyleIdx="5" presStyleCnt="7" custScaleX="520961">
        <dgm:presLayoutVars>
          <dgm:bulletEnabled val="1"/>
        </dgm:presLayoutVars>
      </dgm:prSet>
      <dgm:spPr/>
    </dgm:pt>
    <dgm:pt modelId="{339F096A-E962-4936-8D11-DB7177836960}" type="pres">
      <dgm:prSet presAssocID="{01B47ED7-638F-4B62-82BD-B4B8BF1D80B3}" presName="sibTrans" presStyleLbl="sibTrans2D1" presStyleIdx="5" presStyleCnt="6"/>
      <dgm:spPr/>
    </dgm:pt>
    <dgm:pt modelId="{B0172495-10DC-4EF7-8CEE-2D217673F768}" type="pres">
      <dgm:prSet presAssocID="{01B47ED7-638F-4B62-82BD-B4B8BF1D80B3}" presName="connectorText" presStyleLbl="sibTrans2D1" presStyleIdx="5" presStyleCnt="6"/>
      <dgm:spPr/>
    </dgm:pt>
    <dgm:pt modelId="{9CA49DB6-A254-47CD-B522-91CABEBFD5F6}" type="pres">
      <dgm:prSet presAssocID="{F8621EA8-2F34-4C9D-849C-56F0E13D7A4E}" presName="node" presStyleLbl="node1" presStyleIdx="6" presStyleCnt="7" custScaleX="520961">
        <dgm:presLayoutVars>
          <dgm:bulletEnabled val="1"/>
        </dgm:presLayoutVars>
      </dgm:prSet>
      <dgm:spPr/>
    </dgm:pt>
  </dgm:ptLst>
  <dgm:cxnLst>
    <dgm:cxn modelId="{CE159D02-C2AD-40C1-818B-D2B784F041C3}" type="presOf" srcId="{6B479E13-96B9-4F86-8BFC-B420F2DF48CC}" destId="{78E16ECB-0577-4625-8CC4-108CDB8C6A66}" srcOrd="1" destOrd="0" presId="urn:microsoft.com/office/officeart/2005/8/layout/process2"/>
    <dgm:cxn modelId="{193FAE0B-AA9F-4F3A-A99F-EFFF9D1DB0E3}" type="presOf" srcId="{01B47ED7-638F-4B62-82BD-B4B8BF1D80B3}" destId="{339F096A-E962-4936-8D11-DB7177836960}" srcOrd="0" destOrd="0" presId="urn:microsoft.com/office/officeart/2005/8/layout/process2"/>
    <dgm:cxn modelId="{ED81DE11-6179-49A8-8D29-D5AD8811C4ED}" type="presOf" srcId="{131DFD2D-EFC1-4B07-B815-3DEDF8685995}" destId="{0ABE789D-DF27-4740-B4F4-26108B72996F}" srcOrd="0" destOrd="0" presId="urn:microsoft.com/office/officeart/2005/8/layout/process2"/>
    <dgm:cxn modelId="{BACE2938-DD15-43CF-88FD-AD5E11A4769E}" type="presOf" srcId="{6B7B6DDB-B8AC-425A-8045-D06D367BD192}" destId="{19EE4972-4ADB-4786-9DBA-033E2C1EFADE}" srcOrd="1" destOrd="0" presId="urn:microsoft.com/office/officeart/2005/8/layout/process2"/>
    <dgm:cxn modelId="{681EBE3C-896A-4E75-99E8-CDBF34DA5818}" srcId="{9E910C3E-AC8E-4B5C-8F1B-FF9836C51B06}" destId="{C77A49E2-C5F7-426D-BB35-869C1EF2AC42}" srcOrd="3" destOrd="0" parTransId="{B83362FA-CA3A-44B4-9DBA-967C6D3EA9DE}" sibTransId="{A3E2C9A1-92F0-46CD-832E-728FBC22E968}"/>
    <dgm:cxn modelId="{30C20F3E-051E-40D2-A347-E6743A59EAC3}" type="presOf" srcId="{131DFD2D-EFC1-4B07-B815-3DEDF8685995}" destId="{D8377B58-ED90-403D-806D-3235D4BCAB7D}" srcOrd="1" destOrd="0" presId="urn:microsoft.com/office/officeart/2005/8/layout/process2"/>
    <dgm:cxn modelId="{D9BB2B5B-29DB-443A-BD88-0420CA692701}" type="presOf" srcId="{9E910C3E-AC8E-4B5C-8F1B-FF9836C51B06}" destId="{0C111F39-2D39-4DB3-9C55-8FFF25B5E8AC}" srcOrd="0" destOrd="0" presId="urn:microsoft.com/office/officeart/2005/8/layout/process2"/>
    <dgm:cxn modelId="{66043C5D-A80A-4043-A0CB-51C78EDB51D6}" type="presOf" srcId="{C77A49E2-C5F7-426D-BB35-869C1EF2AC42}" destId="{ED77F13D-0359-439E-BE29-AB0C7655B718}" srcOrd="0" destOrd="0" presId="urn:microsoft.com/office/officeart/2005/8/layout/process2"/>
    <dgm:cxn modelId="{961E8D5F-2F71-42DB-9CE6-E0F6E2FD7E7A}" type="presOf" srcId="{6B7B6DDB-B8AC-425A-8045-D06D367BD192}" destId="{7C676FF8-0A4E-4A97-BD43-345038933649}" srcOrd="0" destOrd="0" presId="urn:microsoft.com/office/officeart/2005/8/layout/process2"/>
    <dgm:cxn modelId="{11261960-64DB-4804-B0B8-0DE235AB6699}" type="presOf" srcId="{5992EF32-86BB-4295-A1BE-71456D590248}" destId="{5435853E-CFEE-4413-8F9F-4A5D43C71731}" srcOrd="1" destOrd="0" presId="urn:microsoft.com/office/officeart/2005/8/layout/process2"/>
    <dgm:cxn modelId="{86061266-4DAD-443C-B570-E050784FA5AD}" srcId="{9E910C3E-AC8E-4B5C-8F1B-FF9836C51B06}" destId="{F8621EA8-2F34-4C9D-849C-56F0E13D7A4E}" srcOrd="6" destOrd="0" parTransId="{A707887E-6798-4FD9-BC4A-CD47074A09AE}" sibTransId="{56A8571B-83EF-49B5-9F3B-B39FEC7BFCF7}"/>
    <dgm:cxn modelId="{735C897F-AE08-41A3-B35D-53D41F87B0A0}" type="presOf" srcId="{FEC9A658-97CB-4CD8-83E7-292664317C24}" destId="{8036D628-3125-4876-93A0-186E002C3684}" srcOrd="0" destOrd="0" presId="urn:microsoft.com/office/officeart/2005/8/layout/process2"/>
    <dgm:cxn modelId="{5C2DA084-AB86-40BD-8268-2A21F2D1465C}" srcId="{9E910C3E-AC8E-4B5C-8F1B-FF9836C51B06}" destId="{3E4CFD0B-5000-4434-9860-19ABFBBD49C0}" srcOrd="1" destOrd="0" parTransId="{BE97234A-46EA-4CE5-9B10-A6A0B9439C09}" sibTransId="{5992EF32-86BB-4295-A1BE-71456D590248}"/>
    <dgm:cxn modelId="{6F14C09B-D5C3-482C-A4CD-B8E219DDE425}" type="presOf" srcId="{BC0DDE21-814B-46F3-A714-E1CF08A58F81}" destId="{7CCD3DEB-C3D4-44BC-BE88-47A25DFDF0F6}" srcOrd="0" destOrd="0" presId="urn:microsoft.com/office/officeart/2005/8/layout/process2"/>
    <dgm:cxn modelId="{665E7FB2-E776-4CB9-BBDF-376B774D2D13}" srcId="{9E910C3E-AC8E-4B5C-8F1B-FF9836C51B06}" destId="{BC0DDE21-814B-46F3-A714-E1CF08A58F81}" srcOrd="2" destOrd="0" parTransId="{2F1EB3BA-DA11-4534-8966-7E0E937F822A}" sibTransId="{131DFD2D-EFC1-4B07-B815-3DEDF8685995}"/>
    <dgm:cxn modelId="{4F9171B3-29E7-4194-AB84-A07A0F8DED54}" type="presOf" srcId="{5992EF32-86BB-4295-A1BE-71456D590248}" destId="{142CCC5B-BB2B-44C1-9920-90172100D3C0}" srcOrd="0" destOrd="0" presId="urn:microsoft.com/office/officeart/2005/8/layout/process2"/>
    <dgm:cxn modelId="{EAED6BB8-7231-447F-9C6F-AF50A331306C}" type="presOf" srcId="{F6B1EC3C-859D-438E-9B3E-7924334AC8C1}" destId="{51A3D9B4-C516-40F9-857B-E6B863E160A4}" srcOrd="0" destOrd="0" presId="urn:microsoft.com/office/officeart/2005/8/layout/process2"/>
    <dgm:cxn modelId="{D9150CBB-2385-4D5E-9943-90D5F6B98347}" type="presOf" srcId="{3E4CFD0B-5000-4434-9860-19ABFBBD49C0}" destId="{B6E474C7-D0F7-49EB-9654-C74ABA21FA60}" srcOrd="0" destOrd="0" presId="urn:microsoft.com/office/officeart/2005/8/layout/process2"/>
    <dgm:cxn modelId="{C5372CBB-6EFF-45B1-8229-48C172C0B3F3}" srcId="{9E910C3E-AC8E-4B5C-8F1B-FF9836C51B06}" destId="{FEC9A658-97CB-4CD8-83E7-292664317C24}" srcOrd="5" destOrd="0" parTransId="{C2D2229A-7A85-4343-A749-F5D11AF14179}" sibTransId="{01B47ED7-638F-4B62-82BD-B4B8BF1D80B3}"/>
    <dgm:cxn modelId="{B1EA9FBF-EE8D-4E12-B695-950D7307D9FE}" type="presOf" srcId="{01B47ED7-638F-4B62-82BD-B4B8BF1D80B3}" destId="{B0172495-10DC-4EF7-8CEE-2D217673F768}" srcOrd="1" destOrd="0" presId="urn:microsoft.com/office/officeart/2005/8/layout/process2"/>
    <dgm:cxn modelId="{AFCC24C0-199D-4019-B7E1-3FED5D1DC9B9}" srcId="{9E910C3E-AC8E-4B5C-8F1B-FF9836C51B06}" destId="{F6B1EC3C-859D-438E-9B3E-7924334AC8C1}" srcOrd="0" destOrd="0" parTransId="{2D02BD39-2022-41CC-9F4F-5A7ADD42F1DB}" sibTransId="{6B479E13-96B9-4F86-8BFC-B420F2DF48CC}"/>
    <dgm:cxn modelId="{6BED9BD2-B7BE-4B30-814C-714F3EC9930A}" type="presOf" srcId="{6B479E13-96B9-4F86-8BFC-B420F2DF48CC}" destId="{E675D69B-E5CB-40C8-9B52-CE8C00ABF785}" srcOrd="0" destOrd="0" presId="urn:microsoft.com/office/officeart/2005/8/layout/process2"/>
    <dgm:cxn modelId="{634033D7-1F3B-4840-BF51-F65B873C4869}" type="presOf" srcId="{A3E2C9A1-92F0-46CD-832E-728FBC22E968}" destId="{C62E55D0-A727-4B48-B68B-C2ADA0B3F01E}" srcOrd="1" destOrd="0" presId="urn:microsoft.com/office/officeart/2005/8/layout/process2"/>
    <dgm:cxn modelId="{63BDE4DA-35AB-4512-825D-E665CC13B654}" type="presOf" srcId="{F8621EA8-2F34-4C9D-849C-56F0E13D7A4E}" destId="{9CA49DB6-A254-47CD-B522-91CABEBFD5F6}" srcOrd="0" destOrd="0" presId="urn:microsoft.com/office/officeart/2005/8/layout/process2"/>
    <dgm:cxn modelId="{48BA78DB-90F1-4DA2-AF0A-DB5CFF654B62}" type="presOf" srcId="{3619CFF2-1470-4AD4-B4E9-AB26635B033D}" destId="{5D520140-CBAD-45FE-A7B2-804F7471E94F}" srcOrd="0" destOrd="0" presId="urn:microsoft.com/office/officeart/2005/8/layout/process2"/>
    <dgm:cxn modelId="{6377BAEA-FA01-4CB9-B9A8-09939CE94A1A}" type="presOf" srcId="{A3E2C9A1-92F0-46CD-832E-728FBC22E968}" destId="{6AC95FA8-8E4D-4260-856D-3C54005DDB70}" srcOrd="0" destOrd="0" presId="urn:microsoft.com/office/officeart/2005/8/layout/process2"/>
    <dgm:cxn modelId="{141433F4-F953-4E38-9909-328628767AE7}" srcId="{9E910C3E-AC8E-4B5C-8F1B-FF9836C51B06}" destId="{3619CFF2-1470-4AD4-B4E9-AB26635B033D}" srcOrd="4" destOrd="0" parTransId="{5B32345C-9DCE-432B-A31E-F6D9CBE45EDC}" sibTransId="{6B7B6DDB-B8AC-425A-8045-D06D367BD192}"/>
    <dgm:cxn modelId="{43E59A41-ABF5-4A83-AE9B-AC66079767CB}" type="presParOf" srcId="{0C111F39-2D39-4DB3-9C55-8FFF25B5E8AC}" destId="{51A3D9B4-C516-40F9-857B-E6B863E160A4}" srcOrd="0" destOrd="0" presId="urn:microsoft.com/office/officeart/2005/8/layout/process2"/>
    <dgm:cxn modelId="{72CCE927-437B-44CF-9809-9DAE35932B23}" type="presParOf" srcId="{0C111F39-2D39-4DB3-9C55-8FFF25B5E8AC}" destId="{E675D69B-E5CB-40C8-9B52-CE8C00ABF785}" srcOrd="1" destOrd="0" presId="urn:microsoft.com/office/officeart/2005/8/layout/process2"/>
    <dgm:cxn modelId="{869924EE-4223-47B2-89B5-11F86607AD3A}" type="presParOf" srcId="{E675D69B-E5CB-40C8-9B52-CE8C00ABF785}" destId="{78E16ECB-0577-4625-8CC4-108CDB8C6A66}" srcOrd="0" destOrd="0" presId="urn:microsoft.com/office/officeart/2005/8/layout/process2"/>
    <dgm:cxn modelId="{E0A35E13-1CD7-43B1-92AE-637927CFA877}" type="presParOf" srcId="{0C111F39-2D39-4DB3-9C55-8FFF25B5E8AC}" destId="{B6E474C7-D0F7-49EB-9654-C74ABA21FA60}" srcOrd="2" destOrd="0" presId="urn:microsoft.com/office/officeart/2005/8/layout/process2"/>
    <dgm:cxn modelId="{E1989BD1-40CB-4DDB-A873-630B9530C6D9}" type="presParOf" srcId="{0C111F39-2D39-4DB3-9C55-8FFF25B5E8AC}" destId="{142CCC5B-BB2B-44C1-9920-90172100D3C0}" srcOrd="3" destOrd="0" presId="urn:microsoft.com/office/officeart/2005/8/layout/process2"/>
    <dgm:cxn modelId="{C46C45F2-E6BF-4009-8B42-B8D9C44047BF}" type="presParOf" srcId="{142CCC5B-BB2B-44C1-9920-90172100D3C0}" destId="{5435853E-CFEE-4413-8F9F-4A5D43C71731}" srcOrd="0" destOrd="0" presId="urn:microsoft.com/office/officeart/2005/8/layout/process2"/>
    <dgm:cxn modelId="{E5A496B0-C3A5-4276-8F3C-76A1AB37DE45}" type="presParOf" srcId="{0C111F39-2D39-4DB3-9C55-8FFF25B5E8AC}" destId="{7CCD3DEB-C3D4-44BC-BE88-47A25DFDF0F6}" srcOrd="4" destOrd="0" presId="urn:microsoft.com/office/officeart/2005/8/layout/process2"/>
    <dgm:cxn modelId="{77F3EAE4-E4E1-45CA-AB84-E93013155393}" type="presParOf" srcId="{0C111F39-2D39-4DB3-9C55-8FFF25B5E8AC}" destId="{0ABE789D-DF27-4740-B4F4-26108B72996F}" srcOrd="5" destOrd="0" presId="urn:microsoft.com/office/officeart/2005/8/layout/process2"/>
    <dgm:cxn modelId="{5E3E36FC-AFBC-4827-8FA9-A0C3F321F968}" type="presParOf" srcId="{0ABE789D-DF27-4740-B4F4-26108B72996F}" destId="{D8377B58-ED90-403D-806D-3235D4BCAB7D}" srcOrd="0" destOrd="0" presId="urn:microsoft.com/office/officeart/2005/8/layout/process2"/>
    <dgm:cxn modelId="{6BA9F05D-6ADB-4E66-BB2F-D5622B1B6DF1}" type="presParOf" srcId="{0C111F39-2D39-4DB3-9C55-8FFF25B5E8AC}" destId="{ED77F13D-0359-439E-BE29-AB0C7655B718}" srcOrd="6" destOrd="0" presId="urn:microsoft.com/office/officeart/2005/8/layout/process2"/>
    <dgm:cxn modelId="{2669DE8C-DDD7-4CA8-9D0C-109D3CAC8998}" type="presParOf" srcId="{0C111F39-2D39-4DB3-9C55-8FFF25B5E8AC}" destId="{6AC95FA8-8E4D-4260-856D-3C54005DDB70}" srcOrd="7" destOrd="0" presId="urn:microsoft.com/office/officeart/2005/8/layout/process2"/>
    <dgm:cxn modelId="{C9349950-4269-4C9E-A3F8-E25186A772B4}" type="presParOf" srcId="{6AC95FA8-8E4D-4260-856D-3C54005DDB70}" destId="{C62E55D0-A727-4B48-B68B-C2ADA0B3F01E}" srcOrd="0" destOrd="0" presId="urn:microsoft.com/office/officeart/2005/8/layout/process2"/>
    <dgm:cxn modelId="{E59D6F6D-9FEF-4590-B279-91FC52532E18}" type="presParOf" srcId="{0C111F39-2D39-4DB3-9C55-8FFF25B5E8AC}" destId="{5D520140-CBAD-45FE-A7B2-804F7471E94F}" srcOrd="8" destOrd="0" presId="urn:microsoft.com/office/officeart/2005/8/layout/process2"/>
    <dgm:cxn modelId="{A5D177A3-34A8-4648-9F05-95766EF6DFE1}" type="presParOf" srcId="{0C111F39-2D39-4DB3-9C55-8FFF25B5E8AC}" destId="{7C676FF8-0A4E-4A97-BD43-345038933649}" srcOrd="9" destOrd="0" presId="urn:microsoft.com/office/officeart/2005/8/layout/process2"/>
    <dgm:cxn modelId="{02975CF6-8257-4FB5-B415-F66EABEDEADC}" type="presParOf" srcId="{7C676FF8-0A4E-4A97-BD43-345038933649}" destId="{19EE4972-4ADB-4786-9DBA-033E2C1EFADE}" srcOrd="0" destOrd="0" presId="urn:microsoft.com/office/officeart/2005/8/layout/process2"/>
    <dgm:cxn modelId="{B5BAFE6C-D174-442D-9DC9-D942FFB07DE2}" type="presParOf" srcId="{0C111F39-2D39-4DB3-9C55-8FFF25B5E8AC}" destId="{8036D628-3125-4876-93A0-186E002C3684}" srcOrd="10" destOrd="0" presId="urn:microsoft.com/office/officeart/2005/8/layout/process2"/>
    <dgm:cxn modelId="{9E7AD159-8A26-432F-AFE5-917184A043B4}" type="presParOf" srcId="{0C111F39-2D39-4DB3-9C55-8FFF25B5E8AC}" destId="{339F096A-E962-4936-8D11-DB7177836960}" srcOrd="11" destOrd="0" presId="urn:microsoft.com/office/officeart/2005/8/layout/process2"/>
    <dgm:cxn modelId="{60B309BB-82CD-42DF-80E9-BD0B01FAE7B8}" type="presParOf" srcId="{339F096A-E962-4936-8D11-DB7177836960}" destId="{B0172495-10DC-4EF7-8CEE-2D217673F768}" srcOrd="0" destOrd="0" presId="urn:microsoft.com/office/officeart/2005/8/layout/process2"/>
    <dgm:cxn modelId="{145B856D-8C80-455C-B6F0-0EB768B49203}" type="presParOf" srcId="{0C111F39-2D39-4DB3-9C55-8FFF25B5E8AC}" destId="{9CA49DB6-A254-47CD-B522-91CABEBFD5F6}"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AE2020-A755-4594-8928-8DC0871E0337}" type="doc">
      <dgm:prSet loTypeId="urn:microsoft.com/office/officeart/2005/8/layout/process2" loCatId="process" qsTypeId="urn:microsoft.com/office/officeart/2005/8/quickstyle/simple3" qsCatId="simple" csTypeId="urn:microsoft.com/office/officeart/2005/8/colors/accent1_2" csCatId="accent1" phldr="1"/>
      <dgm:spPr/>
    </dgm:pt>
    <dgm:pt modelId="{BEF0400A-5B2D-4E1B-867A-B72F5DC6560C}">
      <dgm:prSet phldrT="[Text]" custT="1"/>
      <dgm:spPr/>
      <dgm:t>
        <a:bodyPr/>
        <a:lstStyle/>
        <a:p>
          <a:r>
            <a:rPr lang="en-IN" sz="2500" b="1" dirty="0">
              <a:latin typeface="Times New Roman" panose="02020603050405020304" pitchFamily="18" charset="0"/>
              <a:cs typeface="Times New Roman" panose="02020603050405020304" pitchFamily="18" charset="0"/>
            </a:rPr>
            <a:t>Research and Requirements Analysis</a:t>
          </a:r>
        </a:p>
      </dgm:t>
    </dgm:pt>
    <dgm:pt modelId="{6C2CEA42-699C-4A58-99A0-AF2CA1955051}" type="parTrans" cxnId="{F7B14AFF-FADE-45C0-9861-B3EDF90D949A}">
      <dgm:prSet/>
      <dgm:spPr/>
      <dgm:t>
        <a:bodyPr/>
        <a:lstStyle/>
        <a:p>
          <a:endParaRPr lang="en-IN"/>
        </a:p>
      </dgm:t>
    </dgm:pt>
    <dgm:pt modelId="{0314277D-8810-4444-943C-3B87C491F9EB}" type="sibTrans" cxnId="{F7B14AFF-FADE-45C0-9861-B3EDF90D949A}">
      <dgm:prSet custT="1"/>
      <dgm:spPr/>
      <dgm:t>
        <a:bodyPr/>
        <a:lstStyle/>
        <a:p>
          <a:endParaRPr lang="en-IN" sz="2500" b="1">
            <a:latin typeface="Times New Roman" panose="02020603050405020304" pitchFamily="18" charset="0"/>
            <a:cs typeface="Times New Roman" panose="02020603050405020304" pitchFamily="18" charset="0"/>
          </a:endParaRPr>
        </a:p>
      </dgm:t>
    </dgm:pt>
    <dgm:pt modelId="{27F244C3-135C-4C07-A908-E948BA35624F}">
      <dgm:prSet phldrT="[Text]" custT="1"/>
      <dgm:spPr/>
      <dgm:t>
        <a:bodyPr/>
        <a:lstStyle/>
        <a:p>
          <a:r>
            <a:rPr lang="en-IN" sz="2500" b="1" dirty="0">
              <a:latin typeface="Times New Roman" panose="02020603050405020304" pitchFamily="18" charset="0"/>
              <a:cs typeface="Times New Roman" panose="02020603050405020304" pitchFamily="18" charset="0"/>
            </a:rPr>
            <a:t>Voice Recognition and Natural Language Processing</a:t>
          </a:r>
        </a:p>
      </dgm:t>
    </dgm:pt>
    <dgm:pt modelId="{1F4E6C7A-ADE2-4DF2-ABDA-D4BD85642212}" type="parTrans" cxnId="{9FECBCFF-A402-4C82-A660-4315857DC964}">
      <dgm:prSet/>
      <dgm:spPr/>
      <dgm:t>
        <a:bodyPr/>
        <a:lstStyle/>
        <a:p>
          <a:endParaRPr lang="en-IN"/>
        </a:p>
      </dgm:t>
    </dgm:pt>
    <dgm:pt modelId="{D14F6691-6492-4E60-A440-89A703D47FA9}" type="sibTrans" cxnId="{9FECBCFF-A402-4C82-A660-4315857DC964}">
      <dgm:prSet custT="1"/>
      <dgm:spPr/>
      <dgm:t>
        <a:bodyPr/>
        <a:lstStyle/>
        <a:p>
          <a:endParaRPr lang="en-IN" sz="2500" b="1">
            <a:latin typeface="Times New Roman" panose="02020603050405020304" pitchFamily="18" charset="0"/>
            <a:cs typeface="Times New Roman" panose="02020603050405020304" pitchFamily="18" charset="0"/>
          </a:endParaRPr>
        </a:p>
      </dgm:t>
    </dgm:pt>
    <dgm:pt modelId="{16FAB00A-90EB-4E97-B287-99BDBB9859A0}">
      <dgm:prSet phldrT="[Text]" custT="1"/>
      <dgm:spPr/>
      <dgm:t>
        <a:bodyPr/>
        <a:lstStyle/>
        <a:p>
          <a:r>
            <a:rPr lang="en-IN" sz="2500" b="1" dirty="0">
              <a:latin typeface="Times New Roman" panose="02020603050405020304" pitchFamily="18" charset="0"/>
              <a:cs typeface="Times New Roman" panose="02020603050405020304" pitchFamily="18" charset="0"/>
            </a:rPr>
            <a:t>Task Automation and Integration</a:t>
          </a:r>
        </a:p>
      </dgm:t>
    </dgm:pt>
    <dgm:pt modelId="{AF26407E-D100-4BBE-967D-73F2F2C8F8AC}" type="parTrans" cxnId="{E0F65612-C33A-487F-AFD8-0A035DCD4A6D}">
      <dgm:prSet/>
      <dgm:spPr/>
      <dgm:t>
        <a:bodyPr/>
        <a:lstStyle/>
        <a:p>
          <a:endParaRPr lang="en-IN"/>
        </a:p>
      </dgm:t>
    </dgm:pt>
    <dgm:pt modelId="{35E0730C-7BE0-4FE9-BA10-A8E275CE59FE}" type="sibTrans" cxnId="{E0F65612-C33A-487F-AFD8-0A035DCD4A6D}">
      <dgm:prSet custT="1"/>
      <dgm:spPr/>
      <dgm:t>
        <a:bodyPr/>
        <a:lstStyle/>
        <a:p>
          <a:endParaRPr lang="en-IN" sz="2500" b="1">
            <a:latin typeface="Times New Roman" panose="02020603050405020304" pitchFamily="18" charset="0"/>
            <a:cs typeface="Times New Roman" panose="02020603050405020304" pitchFamily="18" charset="0"/>
          </a:endParaRPr>
        </a:p>
      </dgm:t>
    </dgm:pt>
    <dgm:pt modelId="{50A62114-F174-492A-BC31-B4ED24AE2EA1}">
      <dgm:prSet phldrT="[Text]" custT="1"/>
      <dgm:spPr/>
      <dgm:t>
        <a:bodyPr/>
        <a:lstStyle/>
        <a:p>
          <a:r>
            <a:rPr lang="en-IN" sz="2500" b="1" dirty="0">
              <a:latin typeface="Times New Roman" panose="02020603050405020304" pitchFamily="18" charset="0"/>
              <a:cs typeface="Times New Roman" panose="02020603050405020304" pitchFamily="18" charset="0"/>
            </a:rPr>
            <a:t>User Interface and Interaction Design</a:t>
          </a:r>
        </a:p>
      </dgm:t>
    </dgm:pt>
    <dgm:pt modelId="{BDD05A45-B5A4-44DB-9790-EA8C2CCD0AAC}" type="parTrans" cxnId="{EEC1C952-805F-48C4-9CB6-C810EC18125F}">
      <dgm:prSet/>
      <dgm:spPr/>
      <dgm:t>
        <a:bodyPr/>
        <a:lstStyle/>
        <a:p>
          <a:endParaRPr lang="en-IN"/>
        </a:p>
      </dgm:t>
    </dgm:pt>
    <dgm:pt modelId="{384260F6-A37E-44BB-98B5-B103076FF713}" type="sibTrans" cxnId="{EEC1C952-805F-48C4-9CB6-C810EC18125F}">
      <dgm:prSet custT="1"/>
      <dgm:spPr/>
      <dgm:t>
        <a:bodyPr/>
        <a:lstStyle/>
        <a:p>
          <a:endParaRPr lang="en-IN" sz="2500" b="1">
            <a:latin typeface="Times New Roman" panose="02020603050405020304" pitchFamily="18" charset="0"/>
            <a:cs typeface="Times New Roman" panose="02020603050405020304" pitchFamily="18" charset="0"/>
          </a:endParaRPr>
        </a:p>
      </dgm:t>
    </dgm:pt>
    <dgm:pt modelId="{8D9F67FF-66B4-494F-A4E0-F413AC705189}">
      <dgm:prSet phldrT="[Text]" custT="1"/>
      <dgm:spPr/>
      <dgm:t>
        <a:bodyPr/>
        <a:lstStyle/>
        <a:p>
          <a:r>
            <a:rPr lang="en-IN" sz="2500" b="1" dirty="0">
              <a:latin typeface="Times New Roman" panose="02020603050405020304" pitchFamily="18" charset="0"/>
              <a:cs typeface="Times New Roman" panose="02020603050405020304" pitchFamily="18" charset="0"/>
            </a:rPr>
            <a:t>Security and Privacy</a:t>
          </a:r>
        </a:p>
      </dgm:t>
    </dgm:pt>
    <dgm:pt modelId="{815D7B90-7FC0-461E-AE87-79B9781771B4}" type="parTrans" cxnId="{377364B3-A664-452D-A7F4-7F4D6EF0A027}">
      <dgm:prSet/>
      <dgm:spPr/>
      <dgm:t>
        <a:bodyPr/>
        <a:lstStyle/>
        <a:p>
          <a:endParaRPr lang="en-IN"/>
        </a:p>
      </dgm:t>
    </dgm:pt>
    <dgm:pt modelId="{00E9CECD-F0B2-4E96-B1C3-5282F394DBA1}" type="sibTrans" cxnId="{377364B3-A664-452D-A7F4-7F4D6EF0A027}">
      <dgm:prSet custT="1"/>
      <dgm:spPr/>
      <dgm:t>
        <a:bodyPr/>
        <a:lstStyle/>
        <a:p>
          <a:endParaRPr lang="en-IN" sz="2500" b="1">
            <a:latin typeface="Times New Roman" panose="02020603050405020304" pitchFamily="18" charset="0"/>
            <a:cs typeface="Times New Roman" panose="02020603050405020304" pitchFamily="18" charset="0"/>
          </a:endParaRPr>
        </a:p>
      </dgm:t>
    </dgm:pt>
    <dgm:pt modelId="{63AA0217-9B21-4A61-8FF6-1C03D0FD53D1}">
      <dgm:prSet custT="1"/>
      <dgm:spPr/>
      <dgm:t>
        <a:bodyPr/>
        <a:lstStyle/>
        <a:p>
          <a:r>
            <a:rPr lang="en-IN" sz="2500" b="1" dirty="0">
              <a:latin typeface="Times New Roman" panose="02020603050405020304" pitchFamily="18" charset="0"/>
              <a:cs typeface="Times New Roman" panose="02020603050405020304" pitchFamily="18" charset="0"/>
            </a:rPr>
            <a:t>Budget and Resources</a:t>
          </a:r>
        </a:p>
      </dgm:t>
    </dgm:pt>
    <dgm:pt modelId="{5689660E-0D9F-43AF-8B47-D6A761A5CC51}" type="parTrans" cxnId="{C2E61431-F573-40F0-BD4F-4D21E5081DD6}">
      <dgm:prSet/>
      <dgm:spPr/>
      <dgm:t>
        <a:bodyPr/>
        <a:lstStyle/>
        <a:p>
          <a:endParaRPr lang="en-IN"/>
        </a:p>
      </dgm:t>
    </dgm:pt>
    <dgm:pt modelId="{50235D09-A3AA-41DA-A69C-073E64B3244A}" type="sibTrans" cxnId="{C2E61431-F573-40F0-BD4F-4D21E5081DD6}">
      <dgm:prSet/>
      <dgm:spPr/>
      <dgm:t>
        <a:bodyPr/>
        <a:lstStyle/>
        <a:p>
          <a:endParaRPr lang="en-IN"/>
        </a:p>
      </dgm:t>
    </dgm:pt>
    <dgm:pt modelId="{CCB61627-4669-43F5-B391-35EF84813178}" type="pres">
      <dgm:prSet presAssocID="{39AE2020-A755-4594-8928-8DC0871E0337}" presName="linearFlow" presStyleCnt="0">
        <dgm:presLayoutVars>
          <dgm:resizeHandles val="exact"/>
        </dgm:presLayoutVars>
      </dgm:prSet>
      <dgm:spPr/>
    </dgm:pt>
    <dgm:pt modelId="{FF754A9F-6FE4-45A3-9F60-8D5DFF8AD930}" type="pres">
      <dgm:prSet presAssocID="{BEF0400A-5B2D-4E1B-867A-B72F5DC6560C}" presName="node" presStyleLbl="node1" presStyleIdx="0" presStyleCnt="6" custScaleX="814026" custScaleY="814026">
        <dgm:presLayoutVars>
          <dgm:bulletEnabled val="1"/>
        </dgm:presLayoutVars>
      </dgm:prSet>
      <dgm:spPr/>
    </dgm:pt>
    <dgm:pt modelId="{E1D912B7-6781-4116-A661-68D9DF5A2F40}" type="pres">
      <dgm:prSet presAssocID="{0314277D-8810-4444-943C-3B87C491F9EB}" presName="sibTrans" presStyleLbl="sibTrans2D1" presStyleIdx="0" presStyleCnt="5" custScaleX="814026" custScaleY="814026"/>
      <dgm:spPr/>
    </dgm:pt>
    <dgm:pt modelId="{48D372C2-CBED-4B6B-BD76-126ED9320668}" type="pres">
      <dgm:prSet presAssocID="{0314277D-8810-4444-943C-3B87C491F9EB}" presName="connectorText" presStyleLbl="sibTrans2D1" presStyleIdx="0" presStyleCnt="5"/>
      <dgm:spPr/>
    </dgm:pt>
    <dgm:pt modelId="{C853CC45-09FA-4E48-935D-26E9204207E6}" type="pres">
      <dgm:prSet presAssocID="{27F244C3-135C-4C07-A908-E948BA35624F}" presName="node" presStyleLbl="node1" presStyleIdx="1" presStyleCnt="6" custScaleX="814026" custScaleY="814026">
        <dgm:presLayoutVars>
          <dgm:bulletEnabled val="1"/>
        </dgm:presLayoutVars>
      </dgm:prSet>
      <dgm:spPr/>
    </dgm:pt>
    <dgm:pt modelId="{139FC2AB-9674-427A-A3E9-20F28931BF81}" type="pres">
      <dgm:prSet presAssocID="{D14F6691-6492-4E60-A440-89A703D47FA9}" presName="sibTrans" presStyleLbl="sibTrans2D1" presStyleIdx="1" presStyleCnt="5" custScaleX="814026" custScaleY="814026"/>
      <dgm:spPr/>
    </dgm:pt>
    <dgm:pt modelId="{02B1E0B0-6444-4FE5-94B6-F84CB6CC7F4A}" type="pres">
      <dgm:prSet presAssocID="{D14F6691-6492-4E60-A440-89A703D47FA9}" presName="connectorText" presStyleLbl="sibTrans2D1" presStyleIdx="1" presStyleCnt="5"/>
      <dgm:spPr/>
    </dgm:pt>
    <dgm:pt modelId="{A80CC136-DF2B-4DC5-A8FD-5CFF8223738D}" type="pres">
      <dgm:prSet presAssocID="{16FAB00A-90EB-4E97-B287-99BDBB9859A0}" presName="node" presStyleLbl="node1" presStyleIdx="2" presStyleCnt="6" custScaleX="814026" custScaleY="814026">
        <dgm:presLayoutVars>
          <dgm:bulletEnabled val="1"/>
        </dgm:presLayoutVars>
      </dgm:prSet>
      <dgm:spPr/>
    </dgm:pt>
    <dgm:pt modelId="{E4F62803-02B7-4D08-B24D-280B239DDAA5}" type="pres">
      <dgm:prSet presAssocID="{35E0730C-7BE0-4FE9-BA10-A8E275CE59FE}" presName="sibTrans" presStyleLbl="sibTrans2D1" presStyleIdx="2" presStyleCnt="5" custScaleX="814026" custScaleY="814026"/>
      <dgm:spPr/>
    </dgm:pt>
    <dgm:pt modelId="{7AD5108B-6878-4E69-A95D-F1142D452E3C}" type="pres">
      <dgm:prSet presAssocID="{35E0730C-7BE0-4FE9-BA10-A8E275CE59FE}" presName="connectorText" presStyleLbl="sibTrans2D1" presStyleIdx="2" presStyleCnt="5"/>
      <dgm:spPr/>
    </dgm:pt>
    <dgm:pt modelId="{18235F71-B63E-4D0E-94E1-42893D8398B6}" type="pres">
      <dgm:prSet presAssocID="{50A62114-F174-492A-BC31-B4ED24AE2EA1}" presName="node" presStyleLbl="node1" presStyleIdx="3" presStyleCnt="6" custScaleX="814026" custScaleY="814026">
        <dgm:presLayoutVars>
          <dgm:bulletEnabled val="1"/>
        </dgm:presLayoutVars>
      </dgm:prSet>
      <dgm:spPr/>
    </dgm:pt>
    <dgm:pt modelId="{CE83BCF2-6A0C-48D3-B2AD-7B2D1DA4520B}" type="pres">
      <dgm:prSet presAssocID="{384260F6-A37E-44BB-98B5-B103076FF713}" presName="sibTrans" presStyleLbl="sibTrans2D1" presStyleIdx="3" presStyleCnt="5" custScaleX="814026" custScaleY="814026"/>
      <dgm:spPr/>
    </dgm:pt>
    <dgm:pt modelId="{C179BD1D-F6D1-4B94-A37A-3843470BD3D5}" type="pres">
      <dgm:prSet presAssocID="{384260F6-A37E-44BB-98B5-B103076FF713}" presName="connectorText" presStyleLbl="sibTrans2D1" presStyleIdx="3" presStyleCnt="5"/>
      <dgm:spPr/>
    </dgm:pt>
    <dgm:pt modelId="{930D3930-ACC2-4352-8F25-544F66AB15D8}" type="pres">
      <dgm:prSet presAssocID="{8D9F67FF-66B4-494F-A4E0-F413AC705189}" presName="node" presStyleLbl="node1" presStyleIdx="4" presStyleCnt="6" custScaleX="814026" custScaleY="814026">
        <dgm:presLayoutVars>
          <dgm:bulletEnabled val="1"/>
        </dgm:presLayoutVars>
      </dgm:prSet>
      <dgm:spPr/>
    </dgm:pt>
    <dgm:pt modelId="{047E13C5-2CE3-4DE9-A7B9-B192638421EA}" type="pres">
      <dgm:prSet presAssocID="{00E9CECD-F0B2-4E96-B1C3-5282F394DBA1}" presName="sibTrans" presStyleLbl="sibTrans2D1" presStyleIdx="4" presStyleCnt="5" custScaleX="814026" custScaleY="814026"/>
      <dgm:spPr/>
    </dgm:pt>
    <dgm:pt modelId="{457C6531-8C21-40C9-93BE-6FDF5582A4BD}" type="pres">
      <dgm:prSet presAssocID="{00E9CECD-F0B2-4E96-B1C3-5282F394DBA1}" presName="connectorText" presStyleLbl="sibTrans2D1" presStyleIdx="4" presStyleCnt="5"/>
      <dgm:spPr/>
    </dgm:pt>
    <dgm:pt modelId="{8CDDEEDF-D12B-4C97-A05B-A3D8B8321D86}" type="pres">
      <dgm:prSet presAssocID="{63AA0217-9B21-4A61-8FF6-1C03D0FD53D1}" presName="node" presStyleLbl="node1" presStyleIdx="5" presStyleCnt="6" custScaleX="814026" custScaleY="814026">
        <dgm:presLayoutVars>
          <dgm:bulletEnabled val="1"/>
        </dgm:presLayoutVars>
      </dgm:prSet>
      <dgm:spPr/>
    </dgm:pt>
  </dgm:ptLst>
  <dgm:cxnLst>
    <dgm:cxn modelId="{3BCB2A04-BF9C-459E-AB3E-B945D8262E66}" type="presOf" srcId="{63AA0217-9B21-4A61-8FF6-1C03D0FD53D1}" destId="{8CDDEEDF-D12B-4C97-A05B-A3D8B8321D86}" srcOrd="0" destOrd="0" presId="urn:microsoft.com/office/officeart/2005/8/layout/process2"/>
    <dgm:cxn modelId="{9984FB0E-6ACC-4E8D-AFAE-BAD9235B72E6}" type="presOf" srcId="{D14F6691-6492-4E60-A440-89A703D47FA9}" destId="{02B1E0B0-6444-4FE5-94B6-F84CB6CC7F4A}" srcOrd="1" destOrd="0" presId="urn:microsoft.com/office/officeart/2005/8/layout/process2"/>
    <dgm:cxn modelId="{E0F65612-C33A-487F-AFD8-0A035DCD4A6D}" srcId="{39AE2020-A755-4594-8928-8DC0871E0337}" destId="{16FAB00A-90EB-4E97-B287-99BDBB9859A0}" srcOrd="2" destOrd="0" parTransId="{AF26407E-D100-4BBE-967D-73F2F2C8F8AC}" sibTransId="{35E0730C-7BE0-4FE9-BA10-A8E275CE59FE}"/>
    <dgm:cxn modelId="{90A6ED2C-6DD5-434B-85BE-BB70F2767244}" type="presOf" srcId="{27F244C3-135C-4C07-A908-E948BA35624F}" destId="{C853CC45-09FA-4E48-935D-26E9204207E6}" srcOrd="0" destOrd="0" presId="urn:microsoft.com/office/officeart/2005/8/layout/process2"/>
    <dgm:cxn modelId="{C2E61431-F573-40F0-BD4F-4D21E5081DD6}" srcId="{39AE2020-A755-4594-8928-8DC0871E0337}" destId="{63AA0217-9B21-4A61-8FF6-1C03D0FD53D1}" srcOrd="5" destOrd="0" parTransId="{5689660E-0D9F-43AF-8B47-D6A761A5CC51}" sibTransId="{50235D09-A3AA-41DA-A69C-073E64B3244A}"/>
    <dgm:cxn modelId="{C6397737-60E3-46D5-80B0-C66E7C2F9530}" type="presOf" srcId="{384260F6-A37E-44BB-98B5-B103076FF713}" destId="{C179BD1D-F6D1-4B94-A37A-3843470BD3D5}" srcOrd="1" destOrd="0" presId="urn:microsoft.com/office/officeart/2005/8/layout/process2"/>
    <dgm:cxn modelId="{2F64CA39-4D80-44B9-B335-DC3690BF8649}" type="presOf" srcId="{50A62114-F174-492A-BC31-B4ED24AE2EA1}" destId="{18235F71-B63E-4D0E-94E1-42893D8398B6}" srcOrd="0" destOrd="0" presId="urn:microsoft.com/office/officeart/2005/8/layout/process2"/>
    <dgm:cxn modelId="{456A1041-405A-424E-A445-7814FCD026B1}" type="presOf" srcId="{35E0730C-7BE0-4FE9-BA10-A8E275CE59FE}" destId="{E4F62803-02B7-4D08-B24D-280B239DDAA5}" srcOrd="0" destOrd="0" presId="urn:microsoft.com/office/officeart/2005/8/layout/process2"/>
    <dgm:cxn modelId="{6771EA6F-51E6-452D-9C6E-F16D4FDA8365}" type="presOf" srcId="{384260F6-A37E-44BB-98B5-B103076FF713}" destId="{CE83BCF2-6A0C-48D3-B2AD-7B2D1DA4520B}" srcOrd="0" destOrd="0" presId="urn:microsoft.com/office/officeart/2005/8/layout/process2"/>
    <dgm:cxn modelId="{EEC1C952-805F-48C4-9CB6-C810EC18125F}" srcId="{39AE2020-A755-4594-8928-8DC0871E0337}" destId="{50A62114-F174-492A-BC31-B4ED24AE2EA1}" srcOrd="3" destOrd="0" parTransId="{BDD05A45-B5A4-44DB-9790-EA8C2CCD0AAC}" sibTransId="{384260F6-A37E-44BB-98B5-B103076FF713}"/>
    <dgm:cxn modelId="{8EF09077-5A60-4D20-950F-A5DEC53782F1}" type="presOf" srcId="{00E9CECD-F0B2-4E96-B1C3-5282F394DBA1}" destId="{047E13C5-2CE3-4DE9-A7B9-B192638421EA}" srcOrd="0" destOrd="0" presId="urn:microsoft.com/office/officeart/2005/8/layout/process2"/>
    <dgm:cxn modelId="{322F5B96-6CDD-4158-A0B6-5A8CE8BB7B40}" type="presOf" srcId="{35E0730C-7BE0-4FE9-BA10-A8E275CE59FE}" destId="{7AD5108B-6878-4E69-A95D-F1142D452E3C}" srcOrd="1" destOrd="0" presId="urn:microsoft.com/office/officeart/2005/8/layout/process2"/>
    <dgm:cxn modelId="{C50D81A5-1243-440B-AF02-0932FBE75855}" type="presOf" srcId="{39AE2020-A755-4594-8928-8DC0871E0337}" destId="{CCB61627-4669-43F5-B391-35EF84813178}" srcOrd="0" destOrd="0" presId="urn:microsoft.com/office/officeart/2005/8/layout/process2"/>
    <dgm:cxn modelId="{53BE9EB0-5013-42D8-85BF-8132437FCB26}" type="presOf" srcId="{16FAB00A-90EB-4E97-B287-99BDBB9859A0}" destId="{A80CC136-DF2B-4DC5-A8FD-5CFF8223738D}" srcOrd="0" destOrd="0" presId="urn:microsoft.com/office/officeart/2005/8/layout/process2"/>
    <dgm:cxn modelId="{377364B3-A664-452D-A7F4-7F4D6EF0A027}" srcId="{39AE2020-A755-4594-8928-8DC0871E0337}" destId="{8D9F67FF-66B4-494F-A4E0-F413AC705189}" srcOrd="4" destOrd="0" parTransId="{815D7B90-7FC0-461E-AE87-79B9781771B4}" sibTransId="{00E9CECD-F0B2-4E96-B1C3-5282F394DBA1}"/>
    <dgm:cxn modelId="{A1661EC7-A03F-413B-9CC4-606CC8290D17}" type="presOf" srcId="{8D9F67FF-66B4-494F-A4E0-F413AC705189}" destId="{930D3930-ACC2-4352-8F25-544F66AB15D8}" srcOrd="0" destOrd="0" presId="urn:microsoft.com/office/officeart/2005/8/layout/process2"/>
    <dgm:cxn modelId="{9950FECA-97FA-4201-A146-A03798A95930}" type="presOf" srcId="{00E9CECD-F0B2-4E96-B1C3-5282F394DBA1}" destId="{457C6531-8C21-40C9-93BE-6FDF5582A4BD}" srcOrd="1" destOrd="0" presId="urn:microsoft.com/office/officeart/2005/8/layout/process2"/>
    <dgm:cxn modelId="{F65D78D1-791D-4F20-8685-D506BFACFB43}" type="presOf" srcId="{BEF0400A-5B2D-4E1B-867A-B72F5DC6560C}" destId="{FF754A9F-6FE4-45A3-9F60-8D5DFF8AD930}" srcOrd="0" destOrd="0" presId="urn:microsoft.com/office/officeart/2005/8/layout/process2"/>
    <dgm:cxn modelId="{DC59FCD3-E313-4106-8CB0-DC894304D463}" type="presOf" srcId="{0314277D-8810-4444-943C-3B87C491F9EB}" destId="{48D372C2-CBED-4B6B-BD76-126ED9320668}" srcOrd="1" destOrd="0" presId="urn:microsoft.com/office/officeart/2005/8/layout/process2"/>
    <dgm:cxn modelId="{F5E33EF6-0315-46C7-8089-EEC58A1F3A7B}" type="presOf" srcId="{0314277D-8810-4444-943C-3B87C491F9EB}" destId="{E1D912B7-6781-4116-A661-68D9DF5A2F40}" srcOrd="0" destOrd="0" presId="urn:microsoft.com/office/officeart/2005/8/layout/process2"/>
    <dgm:cxn modelId="{F7B14AFF-FADE-45C0-9861-B3EDF90D949A}" srcId="{39AE2020-A755-4594-8928-8DC0871E0337}" destId="{BEF0400A-5B2D-4E1B-867A-B72F5DC6560C}" srcOrd="0" destOrd="0" parTransId="{6C2CEA42-699C-4A58-99A0-AF2CA1955051}" sibTransId="{0314277D-8810-4444-943C-3B87C491F9EB}"/>
    <dgm:cxn modelId="{D950A6FF-C411-4639-89E3-B4A8C75A1EB1}" type="presOf" srcId="{D14F6691-6492-4E60-A440-89A703D47FA9}" destId="{139FC2AB-9674-427A-A3E9-20F28931BF81}" srcOrd="0" destOrd="0" presId="urn:microsoft.com/office/officeart/2005/8/layout/process2"/>
    <dgm:cxn modelId="{9FECBCFF-A402-4C82-A660-4315857DC964}" srcId="{39AE2020-A755-4594-8928-8DC0871E0337}" destId="{27F244C3-135C-4C07-A908-E948BA35624F}" srcOrd="1" destOrd="0" parTransId="{1F4E6C7A-ADE2-4DF2-ABDA-D4BD85642212}" sibTransId="{D14F6691-6492-4E60-A440-89A703D47FA9}"/>
    <dgm:cxn modelId="{6062AE8D-E0D3-4E95-9C3A-378B42F48087}" type="presParOf" srcId="{CCB61627-4669-43F5-B391-35EF84813178}" destId="{FF754A9F-6FE4-45A3-9F60-8D5DFF8AD930}" srcOrd="0" destOrd="0" presId="urn:microsoft.com/office/officeart/2005/8/layout/process2"/>
    <dgm:cxn modelId="{12469B95-28C5-448A-8F88-C33E4B7F74F9}" type="presParOf" srcId="{CCB61627-4669-43F5-B391-35EF84813178}" destId="{E1D912B7-6781-4116-A661-68D9DF5A2F40}" srcOrd="1" destOrd="0" presId="urn:microsoft.com/office/officeart/2005/8/layout/process2"/>
    <dgm:cxn modelId="{A9E2DEEB-6DD3-453A-9210-4310CD254D76}" type="presParOf" srcId="{E1D912B7-6781-4116-A661-68D9DF5A2F40}" destId="{48D372C2-CBED-4B6B-BD76-126ED9320668}" srcOrd="0" destOrd="0" presId="urn:microsoft.com/office/officeart/2005/8/layout/process2"/>
    <dgm:cxn modelId="{416F2496-8CD3-4BC5-A11E-57A3B44B10E6}" type="presParOf" srcId="{CCB61627-4669-43F5-B391-35EF84813178}" destId="{C853CC45-09FA-4E48-935D-26E9204207E6}" srcOrd="2" destOrd="0" presId="urn:microsoft.com/office/officeart/2005/8/layout/process2"/>
    <dgm:cxn modelId="{FB355D0E-EAA4-4552-8C17-BD24264AB5C9}" type="presParOf" srcId="{CCB61627-4669-43F5-B391-35EF84813178}" destId="{139FC2AB-9674-427A-A3E9-20F28931BF81}" srcOrd="3" destOrd="0" presId="urn:microsoft.com/office/officeart/2005/8/layout/process2"/>
    <dgm:cxn modelId="{2D421395-13E0-473E-A897-15F032C02662}" type="presParOf" srcId="{139FC2AB-9674-427A-A3E9-20F28931BF81}" destId="{02B1E0B0-6444-4FE5-94B6-F84CB6CC7F4A}" srcOrd="0" destOrd="0" presId="urn:microsoft.com/office/officeart/2005/8/layout/process2"/>
    <dgm:cxn modelId="{B2E10F50-1948-4B2A-B902-A749EC8B4713}" type="presParOf" srcId="{CCB61627-4669-43F5-B391-35EF84813178}" destId="{A80CC136-DF2B-4DC5-A8FD-5CFF8223738D}" srcOrd="4" destOrd="0" presId="urn:microsoft.com/office/officeart/2005/8/layout/process2"/>
    <dgm:cxn modelId="{C8CF34E6-6740-4119-B9F7-5FE33B2EDF6A}" type="presParOf" srcId="{CCB61627-4669-43F5-B391-35EF84813178}" destId="{E4F62803-02B7-4D08-B24D-280B239DDAA5}" srcOrd="5" destOrd="0" presId="urn:microsoft.com/office/officeart/2005/8/layout/process2"/>
    <dgm:cxn modelId="{372D765F-559C-4085-964A-85520F93D324}" type="presParOf" srcId="{E4F62803-02B7-4D08-B24D-280B239DDAA5}" destId="{7AD5108B-6878-4E69-A95D-F1142D452E3C}" srcOrd="0" destOrd="0" presId="urn:microsoft.com/office/officeart/2005/8/layout/process2"/>
    <dgm:cxn modelId="{FD7FB39A-5D85-45C3-B841-FB5B6BC66F2E}" type="presParOf" srcId="{CCB61627-4669-43F5-B391-35EF84813178}" destId="{18235F71-B63E-4D0E-94E1-42893D8398B6}" srcOrd="6" destOrd="0" presId="urn:microsoft.com/office/officeart/2005/8/layout/process2"/>
    <dgm:cxn modelId="{C3B37641-E27C-43E3-AC24-7C0918B45523}" type="presParOf" srcId="{CCB61627-4669-43F5-B391-35EF84813178}" destId="{CE83BCF2-6A0C-48D3-B2AD-7B2D1DA4520B}" srcOrd="7" destOrd="0" presId="urn:microsoft.com/office/officeart/2005/8/layout/process2"/>
    <dgm:cxn modelId="{E62D14A2-C482-43D1-8DCE-49D77A2DCB60}" type="presParOf" srcId="{CE83BCF2-6A0C-48D3-B2AD-7B2D1DA4520B}" destId="{C179BD1D-F6D1-4B94-A37A-3843470BD3D5}" srcOrd="0" destOrd="0" presId="urn:microsoft.com/office/officeart/2005/8/layout/process2"/>
    <dgm:cxn modelId="{19CD383F-B860-4092-A1AC-73A90DBCEB78}" type="presParOf" srcId="{CCB61627-4669-43F5-B391-35EF84813178}" destId="{930D3930-ACC2-4352-8F25-544F66AB15D8}" srcOrd="8" destOrd="0" presId="urn:microsoft.com/office/officeart/2005/8/layout/process2"/>
    <dgm:cxn modelId="{4290451B-7781-458A-9E15-0E4D9F341E42}" type="presParOf" srcId="{CCB61627-4669-43F5-B391-35EF84813178}" destId="{047E13C5-2CE3-4DE9-A7B9-B192638421EA}" srcOrd="9" destOrd="0" presId="urn:microsoft.com/office/officeart/2005/8/layout/process2"/>
    <dgm:cxn modelId="{C8B0AD9D-8814-407C-BC83-A7EF8E55AB67}" type="presParOf" srcId="{047E13C5-2CE3-4DE9-A7B9-B192638421EA}" destId="{457C6531-8C21-40C9-93BE-6FDF5582A4BD}" srcOrd="0" destOrd="0" presId="urn:microsoft.com/office/officeart/2005/8/layout/process2"/>
    <dgm:cxn modelId="{1F3A930F-A6B2-423D-9738-AF6D381BEF79}" type="presParOf" srcId="{CCB61627-4669-43F5-B391-35EF84813178}" destId="{8CDDEEDF-D12B-4C97-A05B-A3D8B8321D86}" srcOrd="10"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5A2B0-1D76-460E-9665-3CF551F851BE}">
      <dsp:nvSpPr>
        <dsp:cNvPr id="0" name=""/>
        <dsp:cNvSpPr/>
      </dsp:nvSpPr>
      <dsp:spPr>
        <a:xfrm>
          <a:off x="0" y="560099"/>
          <a:ext cx="7696198"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5AAA8B-017E-469A-9E3D-8D6F79CF7A39}">
      <dsp:nvSpPr>
        <dsp:cNvPr id="0" name=""/>
        <dsp:cNvSpPr/>
      </dsp:nvSpPr>
      <dsp:spPr>
        <a:xfrm>
          <a:off x="384809" y="43499"/>
          <a:ext cx="5387338"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Abstract</a:t>
          </a:r>
        </a:p>
      </dsp:txBody>
      <dsp:txXfrm>
        <a:off x="435246" y="93936"/>
        <a:ext cx="5286464" cy="932326"/>
      </dsp:txXfrm>
    </dsp:sp>
    <dsp:sp modelId="{DC34D8F1-A8A8-4696-AF5E-93C0651BEEA3}">
      <dsp:nvSpPr>
        <dsp:cNvPr id="0" name=""/>
        <dsp:cNvSpPr/>
      </dsp:nvSpPr>
      <dsp:spPr>
        <a:xfrm>
          <a:off x="0" y="2147700"/>
          <a:ext cx="7696198"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480661-0276-4D39-BEBF-C0EEFBC55F6A}">
      <dsp:nvSpPr>
        <dsp:cNvPr id="0" name=""/>
        <dsp:cNvSpPr/>
      </dsp:nvSpPr>
      <dsp:spPr>
        <a:xfrm>
          <a:off x="384809" y="1631100"/>
          <a:ext cx="5387338"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Introduction</a:t>
          </a:r>
        </a:p>
      </dsp:txBody>
      <dsp:txXfrm>
        <a:off x="435246" y="1681537"/>
        <a:ext cx="5286464" cy="932326"/>
      </dsp:txXfrm>
    </dsp:sp>
    <dsp:sp modelId="{16D7F234-0D82-4967-A445-3CE3F1FF1A60}">
      <dsp:nvSpPr>
        <dsp:cNvPr id="0" name=""/>
        <dsp:cNvSpPr/>
      </dsp:nvSpPr>
      <dsp:spPr>
        <a:xfrm>
          <a:off x="0" y="3735300"/>
          <a:ext cx="7696198"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77C17-E27C-48E3-BE05-6EFE9D3F24DF}">
      <dsp:nvSpPr>
        <dsp:cNvPr id="0" name=""/>
        <dsp:cNvSpPr/>
      </dsp:nvSpPr>
      <dsp:spPr>
        <a:xfrm>
          <a:off x="384809" y="3218700"/>
          <a:ext cx="5387338"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Problem Statement</a:t>
          </a:r>
        </a:p>
      </dsp:txBody>
      <dsp:txXfrm>
        <a:off x="435246" y="3269137"/>
        <a:ext cx="5286464" cy="932326"/>
      </dsp:txXfrm>
    </dsp:sp>
    <dsp:sp modelId="{42B19215-03A9-4480-895F-2AAB926B0763}">
      <dsp:nvSpPr>
        <dsp:cNvPr id="0" name=""/>
        <dsp:cNvSpPr/>
      </dsp:nvSpPr>
      <dsp:spPr>
        <a:xfrm>
          <a:off x="0" y="5322900"/>
          <a:ext cx="7696198"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4047CE-2937-45D4-B5A6-A6C7FC7A6356}">
      <dsp:nvSpPr>
        <dsp:cNvPr id="0" name=""/>
        <dsp:cNvSpPr/>
      </dsp:nvSpPr>
      <dsp:spPr>
        <a:xfrm>
          <a:off x="384809" y="4806300"/>
          <a:ext cx="5387338"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Objective</a:t>
          </a:r>
        </a:p>
      </dsp:txBody>
      <dsp:txXfrm>
        <a:off x="435246" y="4856737"/>
        <a:ext cx="5286464" cy="932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5A2B0-1D76-460E-9665-3CF551F851BE}">
      <dsp:nvSpPr>
        <dsp:cNvPr id="0" name=""/>
        <dsp:cNvSpPr/>
      </dsp:nvSpPr>
      <dsp:spPr>
        <a:xfrm>
          <a:off x="0" y="560099"/>
          <a:ext cx="797433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5AAA8B-017E-469A-9E3D-8D6F79CF7A39}">
      <dsp:nvSpPr>
        <dsp:cNvPr id="0" name=""/>
        <dsp:cNvSpPr/>
      </dsp:nvSpPr>
      <dsp:spPr>
        <a:xfrm>
          <a:off x="372417" y="0"/>
          <a:ext cx="5582031"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87" tIns="0" rIns="210987"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Existing System</a:t>
          </a:r>
        </a:p>
      </dsp:txBody>
      <dsp:txXfrm>
        <a:off x="422854" y="50437"/>
        <a:ext cx="5481157" cy="932326"/>
      </dsp:txXfrm>
    </dsp:sp>
    <dsp:sp modelId="{DC34D8F1-A8A8-4696-AF5E-93C0651BEEA3}">
      <dsp:nvSpPr>
        <dsp:cNvPr id="0" name=""/>
        <dsp:cNvSpPr/>
      </dsp:nvSpPr>
      <dsp:spPr>
        <a:xfrm>
          <a:off x="0" y="2147700"/>
          <a:ext cx="797433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480661-0276-4D39-BEBF-C0EEFBC55F6A}">
      <dsp:nvSpPr>
        <dsp:cNvPr id="0" name=""/>
        <dsp:cNvSpPr/>
      </dsp:nvSpPr>
      <dsp:spPr>
        <a:xfrm>
          <a:off x="398716" y="1631100"/>
          <a:ext cx="5582031"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87" tIns="0" rIns="210987"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Proposed Idea</a:t>
          </a:r>
        </a:p>
      </dsp:txBody>
      <dsp:txXfrm>
        <a:off x="449153" y="1681537"/>
        <a:ext cx="5481157" cy="932326"/>
      </dsp:txXfrm>
    </dsp:sp>
    <dsp:sp modelId="{16D7F234-0D82-4967-A445-3CE3F1FF1A60}">
      <dsp:nvSpPr>
        <dsp:cNvPr id="0" name=""/>
        <dsp:cNvSpPr/>
      </dsp:nvSpPr>
      <dsp:spPr>
        <a:xfrm>
          <a:off x="0" y="3735300"/>
          <a:ext cx="797433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177C17-E27C-48E3-BE05-6EFE9D3F24DF}">
      <dsp:nvSpPr>
        <dsp:cNvPr id="0" name=""/>
        <dsp:cNvSpPr/>
      </dsp:nvSpPr>
      <dsp:spPr>
        <a:xfrm>
          <a:off x="398716" y="3218700"/>
          <a:ext cx="5582031"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87" tIns="0" rIns="210987"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Model</a:t>
          </a:r>
          <a:endParaRPr lang="en-IN" sz="4000" kern="1200" dirty="0">
            <a:latin typeface="Times New Roman" panose="02020603050405020304" pitchFamily="18" charset="0"/>
            <a:cs typeface="Times New Roman" panose="02020603050405020304" pitchFamily="18" charset="0"/>
          </a:endParaRPr>
        </a:p>
      </dsp:txBody>
      <dsp:txXfrm>
        <a:off x="449153" y="3269137"/>
        <a:ext cx="5481157" cy="932326"/>
      </dsp:txXfrm>
    </dsp:sp>
    <dsp:sp modelId="{E1BC5706-D35E-4391-BED4-61776B7C84B1}">
      <dsp:nvSpPr>
        <dsp:cNvPr id="0" name=""/>
        <dsp:cNvSpPr/>
      </dsp:nvSpPr>
      <dsp:spPr>
        <a:xfrm>
          <a:off x="0" y="5322900"/>
          <a:ext cx="7974330" cy="88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38E011-F8F7-4D12-9D28-E752ABF45F87}">
      <dsp:nvSpPr>
        <dsp:cNvPr id="0" name=""/>
        <dsp:cNvSpPr/>
      </dsp:nvSpPr>
      <dsp:spPr>
        <a:xfrm>
          <a:off x="398716" y="4806300"/>
          <a:ext cx="5582031" cy="1033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87" tIns="0" rIns="210987" bIns="0" numCol="1" spcCol="1270" anchor="ctr" anchorCtr="0">
          <a:noAutofit/>
        </a:bodyPr>
        <a:lstStyle/>
        <a:p>
          <a:pPr marL="0" lvl="0" indent="0" algn="l" defTabSz="1778000">
            <a:lnSpc>
              <a:spcPct val="90000"/>
            </a:lnSpc>
            <a:spcBef>
              <a:spcPct val="0"/>
            </a:spcBef>
            <a:spcAft>
              <a:spcPct val="35000"/>
            </a:spcAft>
            <a:buNone/>
          </a:pPr>
          <a:r>
            <a:rPr lang="en-IN" sz="4000" kern="1200" dirty="0">
              <a:latin typeface="Times New Roman" panose="02020603050405020304" pitchFamily="18" charset="0"/>
              <a:cs typeface="Times New Roman" panose="02020603050405020304" pitchFamily="18" charset="0"/>
            </a:rPr>
            <a:t>Reference</a:t>
          </a:r>
        </a:p>
      </dsp:txBody>
      <dsp:txXfrm>
        <a:off x="449153" y="4856737"/>
        <a:ext cx="5481157" cy="932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A53E0-1AE0-40E6-80C8-906A2C79F81F}">
      <dsp:nvSpPr>
        <dsp:cNvPr id="0" name=""/>
        <dsp:cNvSpPr/>
      </dsp:nvSpPr>
      <dsp:spPr>
        <a:xfrm>
          <a:off x="1271642" y="0"/>
          <a:ext cx="14411949" cy="2667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E1A8A6-6ADB-4A3A-816C-E73A558F76D8}">
      <dsp:nvSpPr>
        <dsp:cNvPr id="0" name=""/>
        <dsp:cNvSpPr/>
      </dsp:nvSpPr>
      <dsp:spPr>
        <a:xfrm>
          <a:off x="1060" y="800099"/>
          <a:ext cx="3211135"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User Interaction and Convenience</a:t>
          </a:r>
        </a:p>
      </dsp:txBody>
      <dsp:txXfrm>
        <a:off x="53137" y="852176"/>
        <a:ext cx="3106981" cy="962646"/>
      </dsp:txXfrm>
    </dsp:sp>
    <dsp:sp modelId="{01CA98A1-227F-4368-A827-6105AA460432}">
      <dsp:nvSpPr>
        <dsp:cNvPr id="0" name=""/>
        <dsp:cNvSpPr/>
      </dsp:nvSpPr>
      <dsp:spPr>
        <a:xfrm>
          <a:off x="3436555" y="800099"/>
          <a:ext cx="3211135"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Task Automation</a:t>
          </a:r>
        </a:p>
      </dsp:txBody>
      <dsp:txXfrm>
        <a:off x="3488632" y="852176"/>
        <a:ext cx="3106981" cy="962646"/>
      </dsp:txXfrm>
    </dsp:sp>
    <dsp:sp modelId="{CDFCD173-662D-4F9A-B85A-06AEA7213453}">
      <dsp:nvSpPr>
        <dsp:cNvPr id="0" name=""/>
        <dsp:cNvSpPr/>
      </dsp:nvSpPr>
      <dsp:spPr>
        <a:xfrm>
          <a:off x="6872049" y="800099"/>
          <a:ext cx="3211135"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Integration</a:t>
          </a:r>
        </a:p>
      </dsp:txBody>
      <dsp:txXfrm>
        <a:off x="6924126" y="852176"/>
        <a:ext cx="3106981" cy="962646"/>
      </dsp:txXfrm>
    </dsp:sp>
    <dsp:sp modelId="{C5D13D72-BD11-4228-81E2-201820B646D9}">
      <dsp:nvSpPr>
        <dsp:cNvPr id="0" name=""/>
        <dsp:cNvSpPr/>
      </dsp:nvSpPr>
      <dsp:spPr>
        <a:xfrm>
          <a:off x="10307544" y="800099"/>
          <a:ext cx="3211135"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br>
            <a:rPr lang="en-IN" sz="2700" kern="1200" dirty="0"/>
          </a:br>
          <a:r>
            <a:rPr lang="en-IN" sz="2700" kern="1200" dirty="0"/>
            <a:t>Security and Privacy</a:t>
          </a:r>
        </a:p>
      </dsp:txBody>
      <dsp:txXfrm>
        <a:off x="10359621" y="852176"/>
        <a:ext cx="3106981" cy="962646"/>
      </dsp:txXfrm>
    </dsp:sp>
    <dsp:sp modelId="{969AAB62-28F6-474E-8055-48A34BA503E7}">
      <dsp:nvSpPr>
        <dsp:cNvPr id="0" name=""/>
        <dsp:cNvSpPr/>
      </dsp:nvSpPr>
      <dsp:spPr>
        <a:xfrm>
          <a:off x="13743038" y="800099"/>
          <a:ext cx="3211135" cy="106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Continuous Learning and Improvement</a:t>
          </a:r>
        </a:p>
      </dsp:txBody>
      <dsp:txXfrm>
        <a:off x="13795115" y="852176"/>
        <a:ext cx="3106981" cy="9626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3D9B4-C516-40F9-857B-E6B863E160A4}">
      <dsp:nvSpPr>
        <dsp:cNvPr id="0" name=""/>
        <dsp:cNvSpPr/>
      </dsp:nvSpPr>
      <dsp:spPr>
        <a:xfrm>
          <a:off x="-64325" y="0"/>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Business/organization use</a:t>
          </a:r>
        </a:p>
      </dsp:txBody>
      <dsp:txXfrm>
        <a:off x="-36686" y="27639"/>
        <a:ext cx="8065705" cy="888392"/>
      </dsp:txXfrm>
    </dsp:sp>
    <dsp:sp modelId="{E675D69B-E5CB-40C8-9B52-CE8C00ABF785}">
      <dsp:nvSpPr>
        <dsp:cNvPr id="0" name=""/>
        <dsp:cNvSpPr/>
      </dsp:nvSpPr>
      <dsp:spPr>
        <a:xfrm rot="5400000">
          <a:off x="3817065" y="970145"/>
          <a:ext cx="358200"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1003370"/>
        <a:ext cx="254791" cy="250740"/>
      </dsp:txXfrm>
    </dsp:sp>
    <dsp:sp modelId="{B6E474C7-D0F7-49EB-9654-C74ABA21FA60}">
      <dsp:nvSpPr>
        <dsp:cNvPr id="0" name=""/>
        <dsp:cNvSpPr/>
      </dsp:nvSpPr>
      <dsp:spPr>
        <a:xfrm>
          <a:off x="-64325" y="1421271"/>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Time-saving function</a:t>
          </a:r>
        </a:p>
      </dsp:txBody>
      <dsp:txXfrm>
        <a:off x="-36686" y="1448910"/>
        <a:ext cx="8065705" cy="888392"/>
      </dsp:txXfrm>
    </dsp:sp>
    <dsp:sp modelId="{142CCC5B-BB2B-44C1-9920-90172100D3C0}">
      <dsp:nvSpPr>
        <dsp:cNvPr id="0" name=""/>
        <dsp:cNvSpPr/>
      </dsp:nvSpPr>
      <dsp:spPr>
        <a:xfrm rot="5400000">
          <a:off x="3819227" y="2388534"/>
          <a:ext cx="353876"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2423922"/>
        <a:ext cx="254791" cy="247713"/>
      </dsp:txXfrm>
    </dsp:sp>
    <dsp:sp modelId="{7CCD3DEB-C3D4-44BC-BE88-47A25DFDF0F6}">
      <dsp:nvSpPr>
        <dsp:cNvPr id="0" name=""/>
        <dsp:cNvSpPr/>
      </dsp:nvSpPr>
      <dsp:spPr>
        <a:xfrm>
          <a:off x="-64325" y="2836777"/>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Shift to voice interaction</a:t>
          </a:r>
        </a:p>
      </dsp:txBody>
      <dsp:txXfrm>
        <a:off x="-36686" y="2864416"/>
        <a:ext cx="8065705" cy="888392"/>
      </dsp:txXfrm>
    </dsp:sp>
    <dsp:sp modelId="{0ABE789D-DF27-4740-B4F4-26108B72996F}">
      <dsp:nvSpPr>
        <dsp:cNvPr id="0" name=""/>
        <dsp:cNvSpPr/>
      </dsp:nvSpPr>
      <dsp:spPr>
        <a:xfrm rot="5400000">
          <a:off x="3819227" y="3804040"/>
          <a:ext cx="353876"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3839428"/>
        <a:ext cx="254791" cy="247713"/>
      </dsp:txXfrm>
    </dsp:sp>
    <dsp:sp modelId="{ED77F13D-0359-439E-BE29-AB0C7655B718}">
      <dsp:nvSpPr>
        <dsp:cNvPr id="0" name=""/>
        <dsp:cNvSpPr/>
      </dsp:nvSpPr>
      <dsp:spPr>
        <a:xfrm>
          <a:off x="0" y="4252283"/>
          <a:ext cx="7992332"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Reminder functions</a:t>
          </a:r>
        </a:p>
      </dsp:txBody>
      <dsp:txXfrm>
        <a:off x="27639" y="4279922"/>
        <a:ext cx="7937054" cy="888392"/>
      </dsp:txXfrm>
    </dsp:sp>
    <dsp:sp modelId="{6AC95FA8-8E4D-4260-856D-3C54005DDB70}">
      <dsp:nvSpPr>
        <dsp:cNvPr id="0" name=""/>
        <dsp:cNvSpPr/>
      </dsp:nvSpPr>
      <dsp:spPr>
        <a:xfrm rot="5400000">
          <a:off x="3819227" y="5219546"/>
          <a:ext cx="353876"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5254934"/>
        <a:ext cx="254791" cy="247713"/>
      </dsp:txXfrm>
    </dsp:sp>
    <dsp:sp modelId="{5D520140-CBAD-45FE-A7B2-804F7471E94F}">
      <dsp:nvSpPr>
        <dsp:cNvPr id="0" name=""/>
        <dsp:cNvSpPr/>
      </dsp:nvSpPr>
      <dsp:spPr>
        <a:xfrm>
          <a:off x="-64325" y="5667789"/>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Health-related functions</a:t>
          </a:r>
        </a:p>
      </dsp:txBody>
      <dsp:txXfrm>
        <a:off x="-36686" y="5695428"/>
        <a:ext cx="8065705" cy="888392"/>
      </dsp:txXfrm>
    </dsp:sp>
    <dsp:sp modelId="{7C676FF8-0A4E-4A97-BD43-345038933649}">
      <dsp:nvSpPr>
        <dsp:cNvPr id="0" name=""/>
        <dsp:cNvSpPr/>
      </dsp:nvSpPr>
      <dsp:spPr>
        <a:xfrm rot="5400000">
          <a:off x="3819227" y="6635052"/>
          <a:ext cx="353876"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6670440"/>
        <a:ext cx="254791" cy="247713"/>
      </dsp:txXfrm>
    </dsp:sp>
    <dsp:sp modelId="{8036D628-3125-4876-93A0-186E002C3684}">
      <dsp:nvSpPr>
        <dsp:cNvPr id="0" name=""/>
        <dsp:cNvSpPr/>
      </dsp:nvSpPr>
      <dsp:spPr>
        <a:xfrm>
          <a:off x="-64325" y="7083295"/>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Virtual assistant capabilities</a:t>
          </a:r>
        </a:p>
      </dsp:txBody>
      <dsp:txXfrm>
        <a:off x="-36686" y="7110934"/>
        <a:ext cx="8065705" cy="888392"/>
      </dsp:txXfrm>
    </dsp:sp>
    <dsp:sp modelId="{339F096A-E962-4936-8D11-DB7177836960}">
      <dsp:nvSpPr>
        <dsp:cNvPr id="0" name=""/>
        <dsp:cNvSpPr/>
      </dsp:nvSpPr>
      <dsp:spPr>
        <a:xfrm rot="5400000">
          <a:off x="3819227" y="8050558"/>
          <a:ext cx="353876" cy="424651"/>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IN" sz="3000" kern="1200">
            <a:latin typeface="Georgia" panose="02040502050405020303" pitchFamily="18" charset="0"/>
          </a:endParaRPr>
        </a:p>
      </dsp:txBody>
      <dsp:txXfrm rot="-5400000">
        <a:off x="3868770" y="8085946"/>
        <a:ext cx="254791" cy="247713"/>
      </dsp:txXfrm>
    </dsp:sp>
    <dsp:sp modelId="{9CA49DB6-A254-47CD-B522-91CABEBFD5F6}">
      <dsp:nvSpPr>
        <dsp:cNvPr id="0" name=""/>
        <dsp:cNvSpPr/>
      </dsp:nvSpPr>
      <dsp:spPr>
        <a:xfrm>
          <a:off x="-64325" y="8498801"/>
          <a:ext cx="8120983" cy="94367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latin typeface="Georgia" panose="02040502050405020303" pitchFamily="18" charset="0"/>
            </a:rPr>
            <a:t>IoT device integration</a:t>
          </a:r>
        </a:p>
      </dsp:txBody>
      <dsp:txXfrm>
        <a:off x="-36686" y="8526440"/>
        <a:ext cx="8065705" cy="8883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4A9F-6FE4-45A3-9F60-8D5DFF8AD930}">
      <dsp:nvSpPr>
        <dsp:cNvPr id="0" name=""/>
        <dsp:cNvSpPr/>
      </dsp:nvSpPr>
      <dsp:spPr>
        <a:xfrm>
          <a:off x="708862" y="4777"/>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Research and Requirements Analysis</a:t>
          </a:r>
        </a:p>
      </dsp:txBody>
      <dsp:txXfrm>
        <a:off x="741805" y="37720"/>
        <a:ext cx="4433135" cy="1058869"/>
      </dsp:txXfrm>
    </dsp:sp>
    <dsp:sp modelId="{E1D912B7-6781-4116-A661-68D9DF5A2F40}">
      <dsp:nvSpPr>
        <dsp:cNvPr id="0" name=""/>
        <dsp:cNvSpPr/>
      </dsp:nvSpPr>
      <dsp:spPr>
        <a:xfrm rot="5400000">
          <a:off x="2747481" y="911005"/>
          <a:ext cx="421783" cy="506139"/>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b="1" kern="1200">
            <a:latin typeface="Times New Roman" panose="02020603050405020304" pitchFamily="18" charset="0"/>
            <a:cs typeface="Times New Roman" panose="02020603050405020304" pitchFamily="18" charset="0"/>
          </a:endParaRPr>
        </a:p>
      </dsp:txBody>
      <dsp:txXfrm rot="-5400000">
        <a:off x="2806532" y="953183"/>
        <a:ext cx="303683" cy="295248"/>
      </dsp:txXfrm>
    </dsp:sp>
    <dsp:sp modelId="{C853CC45-09FA-4E48-935D-26E9204207E6}">
      <dsp:nvSpPr>
        <dsp:cNvPr id="0" name=""/>
        <dsp:cNvSpPr/>
      </dsp:nvSpPr>
      <dsp:spPr>
        <a:xfrm>
          <a:off x="708862" y="1198618"/>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Voice Recognition and Natural Language Processing</a:t>
          </a:r>
        </a:p>
      </dsp:txBody>
      <dsp:txXfrm>
        <a:off x="741805" y="1231561"/>
        <a:ext cx="4433135" cy="1058869"/>
      </dsp:txXfrm>
    </dsp:sp>
    <dsp:sp modelId="{139FC2AB-9674-427A-A3E9-20F28931BF81}">
      <dsp:nvSpPr>
        <dsp:cNvPr id="0" name=""/>
        <dsp:cNvSpPr/>
      </dsp:nvSpPr>
      <dsp:spPr>
        <a:xfrm rot="5400000">
          <a:off x="2747481" y="2104846"/>
          <a:ext cx="421783" cy="506139"/>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b="1" kern="1200">
            <a:latin typeface="Times New Roman" panose="02020603050405020304" pitchFamily="18" charset="0"/>
            <a:cs typeface="Times New Roman" panose="02020603050405020304" pitchFamily="18" charset="0"/>
          </a:endParaRPr>
        </a:p>
      </dsp:txBody>
      <dsp:txXfrm rot="-5400000">
        <a:off x="2806532" y="2147024"/>
        <a:ext cx="303683" cy="295248"/>
      </dsp:txXfrm>
    </dsp:sp>
    <dsp:sp modelId="{A80CC136-DF2B-4DC5-A8FD-5CFF8223738D}">
      <dsp:nvSpPr>
        <dsp:cNvPr id="0" name=""/>
        <dsp:cNvSpPr/>
      </dsp:nvSpPr>
      <dsp:spPr>
        <a:xfrm>
          <a:off x="708862" y="2392459"/>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Task Automation and Integration</a:t>
          </a:r>
        </a:p>
      </dsp:txBody>
      <dsp:txXfrm>
        <a:off x="741805" y="2425402"/>
        <a:ext cx="4433135" cy="1058869"/>
      </dsp:txXfrm>
    </dsp:sp>
    <dsp:sp modelId="{E4F62803-02B7-4D08-B24D-280B239DDAA5}">
      <dsp:nvSpPr>
        <dsp:cNvPr id="0" name=""/>
        <dsp:cNvSpPr/>
      </dsp:nvSpPr>
      <dsp:spPr>
        <a:xfrm rot="5400000">
          <a:off x="2747481" y="3298688"/>
          <a:ext cx="421783" cy="506139"/>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b="1" kern="1200">
            <a:latin typeface="Times New Roman" panose="02020603050405020304" pitchFamily="18" charset="0"/>
            <a:cs typeface="Times New Roman" panose="02020603050405020304" pitchFamily="18" charset="0"/>
          </a:endParaRPr>
        </a:p>
      </dsp:txBody>
      <dsp:txXfrm rot="-5400000">
        <a:off x="2806532" y="3340866"/>
        <a:ext cx="303683" cy="295248"/>
      </dsp:txXfrm>
    </dsp:sp>
    <dsp:sp modelId="{18235F71-B63E-4D0E-94E1-42893D8398B6}">
      <dsp:nvSpPr>
        <dsp:cNvPr id="0" name=""/>
        <dsp:cNvSpPr/>
      </dsp:nvSpPr>
      <dsp:spPr>
        <a:xfrm>
          <a:off x="708862" y="3586300"/>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User Interface and Interaction Design</a:t>
          </a:r>
        </a:p>
      </dsp:txBody>
      <dsp:txXfrm>
        <a:off x="741805" y="3619243"/>
        <a:ext cx="4433135" cy="1058869"/>
      </dsp:txXfrm>
    </dsp:sp>
    <dsp:sp modelId="{CE83BCF2-6A0C-48D3-B2AD-7B2D1DA4520B}">
      <dsp:nvSpPr>
        <dsp:cNvPr id="0" name=""/>
        <dsp:cNvSpPr/>
      </dsp:nvSpPr>
      <dsp:spPr>
        <a:xfrm rot="5400000">
          <a:off x="2747481" y="4492529"/>
          <a:ext cx="421783" cy="506139"/>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b="1" kern="1200">
            <a:latin typeface="Times New Roman" panose="02020603050405020304" pitchFamily="18" charset="0"/>
            <a:cs typeface="Times New Roman" panose="02020603050405020304" pitchFamily="18" charset="0"/>
          </a:endParaRPr>
        </a:p>
      </dsp:txBody>
      <dsp:txXfrm rot="-5400000">
        <a:off x="2806532" y="4534707"/>
        <a:ext cx="303683" cy="295248"/>
      </dsp:txXfrm>
    </dsp:sp>
    <dsp:sp modelId="{930D3930-ACC2-4352-8F25-544F66AB15D8}">
      <dsp:nvSpPr>
        <dsp:cNvPr id="0" name=""/>
        <dsp:cNvSpPr/>
      </dsp:nvSpPr>
      <dsp:spPr>
        <a:xfrm>
          <a:off x="708862" y="4780142"/>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Security and Privacy</a:t>
          </a:r>
        </a:p>
      </dsp:txBody>
      <dsp:txXfrm>
        <a:off x="741805" y="4813085"/>
        <a:ext cx="4433135" cy="1058869"/>
      </dsp:txXfrm>
    </dsp:sp>
    <dsp:sp modelId="{047E13C5-2CE3-4DE9-A7B9-B192638421EA}">
      <dsp:nvSpPr>
        <dsp:cNvPr id="0" name=""/>
        <dsp:cNvSpPr/>
      </dsp:nvSpPr>
      <dsp:spPr>
        <a:xfrm rot="5400000">
          <a:off x="2747481" y="5686370"/>
          <a:ext cx="421783" cy="506139"/>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b="1" kern="1200">
            <a:latin typeface="Times New Roman" panose="02020603050405020304" pitchFamily="18" charset="0"/>
            <a:cs typeface="Times New Roman" panose="02020603050405020304" pitchFamily="18" charset="0"/>
          </a:endParaRPr>
        </a:p>
      </dsp:txBody>
      <dsp:txXfrm rot="-5400000">
        <a:off x="2806532" y="5728548"/>
        <a:ext cx="303683" cy="295248"/>
      </dsp:txXfrm>
    </dsp:sp>
    <dsp:sp modelId="{8CDDEEDF-D12B-4C97-A05B-A3D8B8321D86}">
      <dsp:nvSpPr>
        <dsp:cNvPr id="0" name=""/>
        <dsp:cNvSpPr/>
      </dsp:nvSpPr>
      <dsp:spPr>
        <a:xfrm>
          <a:off x="708862" y="5973983"/>
          <a:ext cx="4499021" cy="1124755"/>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1" kern="1200" dirty="0">
              <a:latin typeface="Times New Roman" panose="02020603050405020304" pitchFamily="18" charset="0"/>
              <a:cs typeface="Times New Roman" panose="02020603050405020304" pitchFamily="18" charset="0"/>
            </a:rPr>
            <a:t>Budget and Resources</a:t>
          </a:r>
        </a:p>
      </dsp:txBody>
      <dsp:txXfrm>
        <a:off x="741805" y="6006926"/>
        <a:ext cx="4433135" cy="105886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73DC61-1627-4801-A061-3A4F02E7B54B}" type="datetimeFigureOut">
              <a:rPr lang="en-IN" smtClean="0"/>
              <a:t>11-11-2023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0201373-4CB2-4F08-AECD-BC9A6F739B3B}" type="slidenum">
              <a:rPr lang="en-IN" smtClean="0"/>
              <a:t>‹#›</a:t>
            </a:fld>
            <a:endParaRPr lang="en-IN"/>
          </a:p>
        </p:txBody>
      </p:sp>
    </p:spTree>
    <p:extLst>
      <p:ext uri="{BB962C8B-B14F-4D97-AF65-F5344CB8AC3E}">
        <p14:creationId xmlns:p14="http://schemas.microsoft.com/office/powerpoint/2010/main" val="320445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QuickStyle" Target="../diagrams/quickStyle5.xml"/><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diagramLayout" Target="../diagrams/layout5.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diagramData" Target="../diagrams/data5.xml"/><Relationship Id="rId5" Type="http://schemas.openxmlformats.org/officeDocument/2006/relationships/image" Target="../media/image11.svg"/><Relationship Id="rId15" Type="http://schemas.microsoft.com/office/2007/relationships/diagramDrawing" Target="../diagrams/drawing5.xml"/><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diagramColors" Target="../diagrams/colors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5116B2B-0A69-B6A6-4D62-3372F7D9E9CC}"/>
              </a:ext>
            </a:extLst>
          </p:cNvPr>
          <p:cNvSpPr>
            <a:spLocks noGrp="1"/>
          </p:cNvSpPr>
          <p:nvPr>
            <p:ph type="title"/>
          </p:nvPr>
        </p:nvSpPr>
        <p:spPr>
          <a:xfrm>
            <a:off x="2883159" y="927777"/>
            <a:ext cx="12764277" cy="835710"/>
          </a:xfrm>
        </p:spPr>
        <p:txBody>
          <a:bodyPr>
            <a:noAutofit/>
          </a:bodyPr>
          <a:lstStyle/>
          <a:p>
            <a:r>
              <a:rPr lang="en-US" sz="3900" dirty="0"/>
              <a:t>DEPARTMENT OF COMPUTER SCIENCE AND ENGINEERING</a:t>
            </a:r>
            <a:br>
              <a:rPr lang="en-US" sz="3900" dirty="0"/>
            </a:br>
            <a:r>
              <a:rPr lang="en-US" sz="3900" dirty="0"/>
              <a:t>VIDYAVARDHAKA COLLEGE OF ENGINEERING</a:t>
            </a:r>
            <a:endParaRPr lang="en-IN" sz="3900" dirty="0"/>
          </a:p>
        </p:txBody>
      </p:sp>
      <p:pic>
        <p:nvPicPr>
          <p:cNvPr id="4" name="Picture 3">
            <a:extLst>
              <a:ext uri="{FF2B5EF4-FFF2-40B4-BE49-F238E27FC236}">
                <a16:creationId xmlns:a16="http://schemas.microsoft.com/office/drawing/2014/main" id="{78B5C094-9350-E90B-0DC4-9FDF70A7E036}"/>
              </a:ext>
            </a:extLst>
          </p:cNvPr>
          <p:cNvPicPr>
            <a:picLocks noChangeAspect="1"/>
          </p:cNvPicPr>
          <p:nvPr/>
        </p:nvPicPr>
        <p:blipFill>
          <a:blip r:embed="rId2"/>
          <a:stretch>
            <a:fillRect/>
          </a:stretch>
        </p:blipFill>
        <p:spPr>
          <a:xfrm>
            <a:off x="608679" y="500747"/>
            <a:ext cx="2017839" cy="1899555"/>
          </a:xfrm>
          <a:prstGeom prst="flowChartConnector">
            <a:avLst/>
          </a:prstGeom>
        </p:spPr>
      </p:pic>
      <p:pic>
        <p:nvPicPr>
          <p:cNvPr id="5" name="Picture 4">
            <a:extLst>
              <a:ext uri="{FF2B5EF4-FFF2-40B4-BE49-F238E27FC236}">
                <a16:creationId xmlns:a16="http://schemas.microsoft.com/office/drawing/2014/main" id="{09CC7C06-060E-2B12-1B1C-54427255BD17}"/>
              </a:ext>
            </a:extLst>
          </p:cNvPr>
          <p:cNvPicPr>
            <a:picLocks noChangeAspect="1"/>
          </p:cNvPicPr>
          <p:nvPr/>
        </p:nvPicPr>
        <p:blipFill>
          <a:blip r:embed="rId3"/>
          <a:stretch>
            <a:fillRect/>
          </a:stretch>
        </p:blipFill>
        <p:spPr>
          <a:xfrm>
            <a:off x="16028276" y="507682"/>
            <a:ext cx="1959779" cy="1892621"/>
          </a:xfrm>
          <a:prstGeom prst="rect">
            <a:avLst/>
          </a:prstGeom>
        </p:spPr>
      </p:pic>
      <p:sp>
        <p:nvSpPr>
          <p:cNvPr id="10" name="TextBox 9">
            <a:extLst>
              <a:ext uri="{FF2B5EF4-FFF2-40B4-BE49-F238E27FC236}">
                <a16:creationId xmlns:a16="http://schemas.microsoft.com/office/drawing/2014/main" id="{D3880139-76A2-885D-B363-55097B6FDCB9}"/>
              </a:ext>
            </a:extLst>
          </p:cNvPr>
          <p:cNvSpPr txBox="1"/>
          <p:nvPr/>
        </p:nvSpPr>
        <p:spPr>
          <a:xfrm>
            <a:off x="2073704" y="9310719"/>
            <a:ext cx="14140593" cy="646331"/>
          </a:xfrm>
          <a:prstGeom prst="rect">
            <a:avLst/>
          </a:prstGeom>
          <a:noFill/>
        </p:spPr>
        <p:txBody>
          <a:bodyPr wrap="square" rtlCol="0" anchor="b">
            <a:spAutoFit/>
          </a:bodyPr>
          <a:lstStyle/>
          <a:p>
            <a:pPr algn="ctr"/>
            <a:r>
              <a:rPr lang="en-US" sz="3600" dirty="0"/>
              <a:t>Department of Computer Science &amp; Engineering</a:t>
            </a:r>
            <a:endParaRPr lang="en-IN" sz="3600" dirty="0"/>
          </a:p>
        </p:txBody>
      </p:sp>
      <p:sp>
        <p:nvSpPr>
          <p:cNvPr id="11" name="TextBox 10">
            <a:extLst>
              <a:ext uri="{FF2B5EF4-FFF2-40B4-BE49-F238E27FC236}">
                <a16:creationId xmlns:a16="http://schemas.microsoft.com/office/drawing/2014/main" id="{77B36C06-20D0-08E6-325B-45FB3C5AA33B}"/>
              </a:ext>
            </a:extLst>
          </p:cNvPr>
          <p:cNvSpPr txBox="1"/>
          <p:nvPr/>
        </p:nvSpPr>
        <p:spPr>
          <a:xfrm>
            <a:off x="4232890" y="4275219"/>
            <a:ext cx="9822219" cy="3100849"/>
          </a:xfrm>
          <a:prstGeom prst="rect">
            <a:avLst/>
          </a:prstGeom>
          <a:noFill/>
        </p:spPr>
        <p:txBody>
          <a:bodyPr wrap="square" rtlCol="0">
            <a:spAutoFit/>
          </a:bodyPr>
          <a:lstStyle/>
          <a:p>
            <a:pPr algn="ctr"/>
            <a:r>
              <a:rPr lang="en-US" sz="3750" b="1">
                <a:latin typeface="Times New Roman" panose="02020603050405020304" pitchFamily="18" charset="0"/>
                <a:ea typeface="Times New Roman" panose="02020603050405020304" pitchFamily="18" charset="0"/>
              </a:rPr>
              <a:t>DESKTOP-BASED </a:t>
            </a:r>
            <a:r>
              <a:rPr lang="en-US" sz="3750" b="1" dirty="0">
                <a:latin typeface="Times New Roman" panose="02020603050405020304" pitchFamily="18" charset="0"/>
                <a:ea typeface="Times New Roman" panose="02020603050405020304" pitchFamily="18" charset="0"/>
              </a:rPr>
              <a:t>PERSONAL VOICE ASSISSTANT</a:t>
            </a:r>
          </a:p>
          <a:p>
            <a:pPr algn="ctr"/>
            <a:endParaRPr lang="en-US" sz="2700" dirty="0">
              <a:latin typeface="Times New Roman" panose="02020603050405020304" pitchFamily="18" charset="0"/>
            </a:endParaRPr>
          </a:p>
          <a:p>
            <a:pPr algn="ctr">
              <a:lnSpc>
                <a:spcPct val="200000"/>
              </a:lnSpc>
              <a:spcAft>
                <a:spcPts val="1500"/>
              </a:spcAft>
            </a:pPr>
            <a:r>
              <a:rPr lang="en-US" sz="2700" dirty="0">
                <a:latin typeface="Times New Roman" panose="02020603050405020304" pitchFamily="18" charset="0"/>
                <a:ea typeface="Times New Roman" panose="02020603050405020304" pitchFamily="18" charset="0"/>
              </a:rPr>
              <a:t>ABHISHEK L [4VV20CS004]</a:t>
            </a:r>
            <a:endParaRPr lang="en-IN" sz="2700" dirty="0">
              <a:latin typeface="Calibri" panose="020F0502020204030204" pitchFamily="34" charset="0"/>
              <a:ea typeface="Calibri" panose="020F0502020204030204" pitchFamily="34" charset="0"/>
            </a:endParaRPr>
          </a:p>
          <a:p>
            <a:pPr algn="ctr"/>
            <a:endParaRPr lang="en-IN" sz="2700" dirty="0"/>
          </a:p>
        </p:txBody>
      </p:sp>
    </p:spTree>
    <p:extLst>
      <p:ext uri="{BB962C8B-B14F-4D97-AF65-F5344CB8AC3E}">
        <p14:creationId xmlns:p14="http://schemas.microsoft.com/office/powerpoint/2010/main" val="2736573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14" name="Freeform 1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15" name="TextBox 15"/>
          <p:cNvSpPr txBox="1"/>
          <p:nvPr/>
        </p:nvSpPr>
        <p:spPr>
          <a:xfrm>
            <a:off x="5361112" y="2575440"/>
            <a:ext cx="8460437" cy="1577994"/>
          </a:xfrm>
          <a:prstGeom prst="rect">
            <a:avLst/>
          </a:prstGeom>
        </p:spPr>
        <p:txBody>
          <a:bodyPr lIns="0" tIns="0" rIns="0" bIns="0" rtlCol="0" anchor="t">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4" y="1804664"/>
            <a:ext cx="5876442" cy="1223284"/>
          </a:xfrm>
          <a:prstGeom prst="rect">
            <a:avLst/>
          </a:prstGeom>
        </p:spPr>
        <p:txBody>
          <a:bodyPr wrap="square" lIns="0" tIns="0" rIns="0" bIns="0" rtlCol="0" anchor="t">
            <a:spAutoFit/>
          </a:bodyPr>
          <a:lstStyle/>
          <a:p>
            <a:pPr marL="0" lvl="0" indent="0" algn="l">
              <a:lnSpc>
                <a:spcPts val="10276"/>
              </a:lnSpc>
              <a:spcBef>
                <a:spcPct val="0"/>
              </a:spcBef>
            </a:pPr>
            <a:r>
              <a:rPr lang="en-US" sz="7340" u="none" strike="noStrike" dirty="0">
                <a:solidFill>
                  <a:srgbClr val="000000"/>
                </a:solidFill>
                <a:latin typeface="Montserrat Bold"/>
              </a:rPr>
              <a:t>OVERVIEW</a:t>
            </a:r>
          </a:p>
        </p:txBody>
      </p:sp>
      <p:grpSp>
        <p:nvGrpSpPr>
          <p:cNvPr id="7" name="Group 7"/>
          <p:cNvGrpSpPr/>
          <p:nvPr/>
        </p:nvGrpSpPr>
        <p:grpSpPr>
          <a:xfrm>
            <a:off x="0" y="0"/>
            <a:ext cx="18288000" cy="1874361"/>
            <a:chOff x="0" y="0"/>
            <a:chExt cx="9414331" cy="964887"/>
          </a:xfrm>
        </p:grpSpPr>
        <p:sp>
          <p:nvSpPr>
            <p:cNvPr id="8" name="Freeform 8"/>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dirty="0"/>
            </a:p>
          </p:txBody>
        </p:sp>
        <p:sp>
          <p:nvSpPr>
            <p:cNvPr id="9" name="TextBox 9"/>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9580335" y="4639024"/>
            <a:ext cx="0" cy="3843312"/>
          </a:xfrm>
          <a:prstGeom prst="line">
            <a:avLst/>
          </a:prstGeom>
          <a:ln w="38100" cap="flat">
            <a:solidFill>
              <a:srgbClr val="000000"/>
            </a:solidFill>
            <a:prstDash val="solid"/>
            <a:headEnd type="none" w="sm" len="sm"/>
            <a:tailEnd type="none" w="sm" len="sm"/>
          </a:ln>
        </p:spPr>
        <p:txBody>
          <a:bodyPr/>
          <a:lstStyle/>
          <a:p>
            <a:endParaRPr lang="en-IN"/>
          </a:p>
        </p:txBody>
      </p:sp>
      <p:graphicFrame>
        <p:nvGraphicFramePr>
          <p:cNvPr id="11" name="Diagram 10">
            <a:extLst>
              <a:ext uri="{FF2B5EF4-FFF2-40B4-BE49-F238E27FC236}">
                <a16:creationId xmlns:a16="http://schemas.microsoft.com/office/drawing/2014/main" id="{2BC202AA-BAAE-D516-1C14-6C90527BEA9B}"/>
              </a:ext>
            </a:extLst>
          </p:cNvPr>
          <p:cNvGraphicFramePr/>
          <p:nvPr>
            <p:extLst>
              <p:ext uri="{D42A27DB-BD31-4B8C-83A1-F6EECF244321}">
                <p14:modId xmlns:p14="http://schemas.microsoft.com/office/powerpoint/2010/main" val="2802702159"/>
              </p:ext>
            </p:extLst>
          </p:nvPr>
        </p:nvGraphicFramePr>
        <p:xfrm>
          <a:off x="1143002" y="3543300"/>
          <a:ext cx="7696198"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a:extLst>
              <a:ext uri="{FF2B5EF4-FFF2-40B4-BE49-F238E27FC236}">
                <a16:creationId xmlns:a16="http://schemas.microsoft.com/office/drawing/2014/main" id="{AE3AC74A-8D07-2F73-C448-CBF2C60330AC}"/>
              </a:ext>
            </a:extLst>
          </p:cNvPr>
          <p:cNvGraphicFramePr/>
          <p:nvPr>
            <p:extLst>
              <p:ext uri="{D42A27DB-BD31-4B8C-83A1-F6EECF244321}">
                <p14:modId xmlns:p14="http://schemas.microsoft.com/office/powerpoint/2010/main" val="415678843"/>
              </p:ext>
            </p:extLst>
          </p:nvPr>
        </p:nvGraphicFramePr>
        <p:xfrm>
          <a:off x="10161266" y="3543300"/>
          <a:ext cx="7974330" cy="6248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198641" y="1287580"/>
            <a:ext cx="5890717" cy="1251828"/>
          </a:xfrm>
          <a:prstGeom prst="rect">
            <a:avLst/>
          </a:prstGeom>
        </p:spPr>
        <p:txBody>
          <a:bodyPr lIns="0" tIns="0" rIns="0" bIns="0" rtlCol="0" anchor="t">
            <a:spAutoFit/>
          </a:bodyPr>
          <a:lstStyle/>
          <a:p>
            <a:pPr marL="0" lvl="0" indent="0" algn="ctr">
              <a:lnSpc>
                <a:spcPts val="10276"/>
              </a:lnSpc>
              <a:spcBef>
                <a:spcPct val="0"/>
              </a:spcBef>
            </a:pPr>
            <a:r>
              <a:rPr lang="en-US" sz="7340" u="none" strike="noStrike" dirty="0">
                <a:solidFill>
                  <a:srgbClr val="000000"/>
                </a:solidFill>
                <a:latin typeface="Montserrat Bold"/>
              </a:rPr>
              <a:t>ABSTRACT</a:t>
            </a:r>
          </a:p>
        </p:txBody>
      </p:sp>
      <p:sp>
        <p:nvSpPr>
          <p:cNvPr id="6" name="TextBox 6"/>
          <p:cNvSpPr txBox="1"/>
          <p:nvPr/>
        </p:nvSpPr>
        <p:spPr>
          <a:xfrm>
            <a:off x="495300" y="2452738"/>
            <a:ext cx="17297400" cy="6352060"/>
          </a:xfrm>
          <a:prstGeom prst="rect">
            <a:avLst/>
          </a:prstGeom>
        </p:spPr>
        <p:txBody>
          <a:bodyPr wrap="square" lIns="0" tIns="0" rIns="0" bIns="0" rtlCol="0" anchor="t">
            <a:spAutoFit/>
          </a:bodyPr>
          <a:lstStyle/>
          <a:p>
            <a:pPr marL="342900" indent="-342900">
              <a:lnSpc>
                <a:spcPct val="150000"/>
              </a:lnSpc>
              <a:spcAft>
                <a:spcPts val="800"/>
              </a:spcAft>
              <a:buFont typeface="Wingdings" panose="05000000000000000000" pitchFamily="2" charset="2"/>
              <a:buChar char="Ø"/>
            </a:pPr>
            <a:r>
              <a:rPr lang="en-IN" sz="3000" kern="100" dirty="0">
                <a:effectLst/>
                <a:latin typeface="Helvetica" panose="020B0604020202020204" pitchFamily="34" charset="0"/>
                <a:ea typeface="Verdana" panose="020B0604030504040204" pitchFamily="34" charset="0"/>
                <a:cs typeface="Helvetica" panose="020B0604020202020204" pitchFamily="34" charset="0"/>
              </a:rPr>
              <a:t>The project aims to develop a virtual assistant for a Windows-based system. Jarvis draws its inspiration from virtual assistants like Cortana for Windows, and Siri for iOS. It has been designed to provide a user-friendly interface for carrying out a variety</a:t>
            </a:r>
            <a:r>
              <a:rPr lang="en-IN" sz="3000" kern="100" spc="-2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of</a:t>
            </a:r>
            <a:r>
              <a:rPr lang="en-IN" sz="3000" kern="100" spc="-3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tasks</a:t>
            </a:r>
            <a:r>
              <a:rPr lang="en-IN" sz="3000" kern="100" spc="-15"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by</a:t>
            </a:r>
            <a:r>
              <a:rPr lang="en-IN" sz="3000" kern="100" spc="-3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employing</a:t>
            </a:r>
            <a:r>
              <a:rPr lang="en-IN" sz="3000" kern="100" spc="-2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certain</a:t>
            </a:r>
            <a:r>
              <a:rPr lang="en-IN" sz="3000" kern="100" spc="-2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well-defined</a:t>
            </a:r>
            <a:r>
              <a:rPr lang="en-IN" sz="3000" kern="100" spc="-2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commands.</a:t>
            </a:r>
            <a:r>
              <a:rPr lang="en-IN" sz="3000" kern="100" spc="-15" dirty="0">
                <a:effectLst/>
                <a:latin typeface="Helvetica" panose="020B0604020202020204" pitchFamily="34" charset="0"/>
                <a:ea typeface="Verdana" panose="020B0604030504040204" pitchFamily="34" charset="0"/>
                <a:cs typeface="Helvetica" panose="020B0604020202020204" pitchFamily="34" charset="0"/>
              </a:rPr>
              <a:t> </a:t>
            </a:r>
          </a:p>
          <a:p>
            <a:pPr marL="342900" indent="-342900">
              <a:lnSpc>
                <a:spcPct val="150000"/>
              </a:lnSpc>
              <a:spcAft>
                <a:spcPts val="800"/>
              </a:spcAft>
              <a:buFont typeface="Wingdings" panose="05000000000000000000" pitchFamily="2" charset="2"/>
              <a:buChar char="Ø"/>
            </a:pPr>
            <a:r>
              <a:rPr lang="en-IN" sz="3000" kern="100" dirty="0">
                <a:effectLst/>
                <a:latin typeface="Helvetica" panose="020B0604020202020204" pitchFamily="34" charset="0"/>
                <a:ea typeface="Verdana" panose="020B0604030504040204" pitchFamily="34" charset="0"/>
                <a:cs typeface="Helvetica" panose="020B0604020202020204" pitchFamily="34" charset="0"/>
              </a:rPr>
              <a:t>Users</a:t>
            </a:r>
            <a:r>
              <a:rPr lang="en-IN" sz="3000" kern="100" spc="-25"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can</a:t>
            </a:r>
            <a:r>
              <a:rPr lang="en-IN" sz="3000" kern="100" spc="-3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interact</a:t>
            </a:r>
            <a:r>
              <a:rPr lang="en-IN" sz="3000" kern="100" spc="-30" dirty="0">
                <a:effectLst/>
                <a:latin typeface="Helvetica" panose="020B0604020202020204" pitchFamily="34" charset="0"/>
                <a:ea typeface="Verdana" panose="020B0604030504040204" pitchFamily="34" charset="0"/>
                <a:cs typeface="Helvetica" panose="020B0604020202020204" pitchFamily="34" charset="0"/>
              </a:rPr>
              <a:t> </a:t>
            </a:r>
            <a:r>
              <a:rPr lang="en-IN" sz="3000" kern="100" dirty="0">
                <a:effectLst/>
                <a:latin typeface="Helvetica" panose="020B0604020202020204" pitchFamily="34" charset="0"/>
                <a:ea typeface="Verdana" panose="020B0604030504040204" pitchFamily="34" charset="0"/>
                <a:cs typeface="Helvetica" panose="020B0604020202020204" pitchFamily="34" charset="0"/>
              </a:rPr>
              <a:t>with the assistant either through voice commands or using keyboard input.</a:t>
            </a:r>
          </a:p>
          <a:p>
            <a:pPr marL="342900" indent="-342900">
              <a:lnSpc>
                <a:spcPct val="150000"/>
              </a:lnSpc>
              <a:spcAft>
                <a:spcPts val="800"/>
              </a:spcAft>
              <a:buFont typeface="Wingdings" panose="05000000000000000000" pitchFamily="2" charset="2"/>
              <a:buChar char="Ø"/>
            </a:pPr>
            <a:r>
              <a:rPr lang="en-IN" sz="3000" kern="100" dirty="0">
                <a:effectLst/>
                <a:latin typeface="Helvetica" panose="020B0604020202020204" pitchFamily="34" charset="0"/>
                <a:ea typeface="Verdana" panose="020B0604030504040204" pitchFamily="34" charset="0"/>
                <a:cs typeface="Helvetica" panose="020B0604020202020204" pitchFamily="34" charset="0"/>
              </a:rPr>
              <a:t>As a personal assistant, Jarvis assists the end-user with day-to-day activities like a general human conversation, searching queries in google or Yahoo, searching for videos, playing songs, live weather conditions, word meanings, searching for medicine details, and reminding the user about the scheduled events and tasks.</a:t>
            </a:r>
          </a:p>
        </p:txBody>
      </p:sp>
      <p:grpSp>
        <p:nvGrpSpPr>
          <p:cNvPr id="7" name="Group 7"/>
          <p:cNvGrpSpPr/>
          <p:nvPr/>
        </p:nvGrpSpPr>
        <p:grpSpPr>
          <a:xfrm>
            <a:off x="0" y="8993275"/>
            <a:ext cx="18288000"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18278791"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8854299" y="-23991"/>
            <a:ext cx="7833501" cy="1205091"/>
          </a:xfrm>
          <a:prstGeom prst="rect">
            <a:avLst/>
          </a:prstGeom>
        </p:spPr>
        <p:txBody>
          <a:bodyPr wrap="square" lIns="0" tIns="0" rIns="0" bIns="0" rtlCol="0" anchor="t">
            <a:spAutoFit/>
          </a:bodyPr>
          <a:lstStyle/>
          <a:p>
            <a:pPr marL="0" lvl="0" indent="0" algn="r">
              <a:lnSpc>
                <a:spcPts val="10276"/>
              </a:lnSpc>
              <a:spcBef>
                <a:spcPct val="0"/>
              </a:spcBef>
            </a:pPr>
            <a:r>
              <a:rPr lang="en-US" sz="6500" dirty="0">
                <a:solidFill>
                  <a:srgbClr val="000000"/>
                </a:solidFill>
                <a:latin typeface="Montserrat Bold"/>
              </a:rPr>
              <a:t>INTRODUCTION</a:t>
            </a:r>
            <a:endParaRPr lang="en-US" sz="6500" u="none" strike="noStrike" dirty="0">
              <a:solidFill>
                <a:srgbClr val="000000"/>
              </a:solidFill>
              <a:latin typeface="Montserrat Bold"/>
            </a:endParaRPr>
          </a:p>
        </p:txBody>
      </p:sp>
      <p:sp>
        <p:nvSpPr>
          <p:cNvPr id="6" name="TextBox 6"/>
          <p:cNvSpPr txBox="1"/>
          <p:nvPr/>
        </p:nvSpPr>
        <p:spPr>
          <a:xfrm>
            <a:off x="8854299" y="1485900"/>
            <a:ext cx="9284768" cy="8296941"/>
          </a:xfrm>
          <a:prstGeom prst="rect">
            <a:avLst/>
          </a:prstGeom>
        </p:spPr>
        <p:txBody>
          <a:bodyPr wrap="square" lIns="0" tIns="0" rIns="0" bIns="0" rtlCol="0" anchor="t">
            <a:spAutoFit/>
          </a:bodyPr>
          <a:lstStyle/>
          <a:p>
            <a:pPr marL="457200" indent="-457200">
              <a:spcAft>
                <a:spcPts val="800"/>
              </a:spcAft>
              <a:buFont typeface="Wingdings" panose="05000000000000000000" pitchFamily="2" charset="2"/>
              <a:buChar char="v"/>
            </a:pPr>
            <a:r>
              <a:rPr lang="en-IN" sz="3000" kern="100" dirty="0">
                <a:effectLst/>
                <a:latin typeface="Times New Roman" panose="02020603050405020304" pitchFamily="18" charset="0"/>
                <a:ea typeface="Calibri" panose="020F0502020204030204" pitchFamily="34" charset="0"/>
                <a:cs typeface="Times New Roman" panose="02020603050405020304" pitchFamily="18" charset="0"/>
              </a:rPr>
              <a:t>A virtual assistant, an application program adept at understanding natural language and voice commands, empowers users to commandeer machines like laptops and PCs. It efficiently handles tasks such as displaying the date and time, managing emails, and launching applications, all at the user's behest.</a:t>
            </a:r>
          </a:p>
          <a:p>
            <a:pPr marL="457200" indent="-457200">
              <a:spcAft>
                <a:spcPts val="800"/>
              </a:spcAft>
              <a:buFont typeface="Wingdings" panose="05000000000000000000" pitchFamily="2" charset="2"/>
              <a:buChar char="v"/>
            </a:pPr>
            <a:r>
              <a:rPr lang="en-IN" sz="3000" kern="100" dirty="0">
                <a:effectLst/>
                <a:latin typeface="Times New Roman" panose="02020603050405020304" pitchFamily="18" charset="0"/>
                <a:ea typeface="Calibri" panose="020F0502020204030204" pitchFamily="34" charset="0"/>
                <a:cs typeface="Times New Roman" panose="02020603050405020304" pitchFamily="18" charset="0"/>
              </a:rPr>
              <a:t> In today's fast-paced world, virtual assistants have become indispensable, streamlining tasks and allowing for the hands-free operation of computers. </a:t>
            </a:r>
          </a:p>
          <a:p>
            <a:pPr marL="457200" indent="-457200">
              <a:spcAft>
                <a:spcPts val="800"/>
              </a:spcAft>
              <a:buFont typeface="Wingdings" panose="05000000000000000000" pitchFamily="2" charset="2"/>
              <a:buChar char="v"/>
            </a:pPr>
            <a:r>
              <a:rPr lang="en-IN" sz="3000" kern="100" dirty="0">
                <a:effectLst/>
                <a:latin typeface="Times New Roman" panose="02020603050405020304" pitchFamily="18" charset="0"/>
                <a:ea typeface="Calibri" panose="020F0502020204030204" pitchFamily="34" charset="0"/>
                <a:cs typeface="Times New Roman" panose="02020603050405020304" pitchFamily="18" charset="0"/>
              </a:rPr>
              <a:t>They are cloud-based, necessitating an internet-connected device. These assistants are task-focused and proficient in comprehending and executing requests. </a:t>
            </a:r>
          </a:p>
          <a:p>
            <a:pPr marL="457200" indent="-457200">
              <a:spcAft>
                <a:spcPts val="800"/>
              </a:spcAft>
              <a:buFont typeface="Wingdings" panose="05000000000000000000" pitchFamily="2" charset="2"/>
              <a:buChar char="v"/>
            </a:pPr>
            <a:r>
              <a:rPr lang="en-IN" sz="3000" kern="100" dirty="0">
                <a:effectLst/>
                <a:latin typeface="Times New Roman" panose="02020603050405020304" pitchFamily="18" charset="0"/>
                <a:ea typeface="Calibri" panose="020F0502020204030204" pitchFamily="34" charset="0"/>
                <a:cs typeface="Times New Roman" panose="02020603050405020304" pitchFamily="18" charset="0"/>
              </a:rPr>
              <a:t>The Windows virtual assistant leverages Artificial Intelligence and Python for its robust library support. Utilizing a microphone for input and a speaker for output, it employs voice recognition, analysis, and language processing technologies.</a:t>
            </a:r>
          </a:p>
        </p:txBody>
      </p:sp>
      <p:grpSp>
        <p:nvGrpSpPr>
          <p:cNvPr id="7" name="Group 7"/>
          <p:cNvGrpSpPr/>
          <p:nvPr/>
        </p:nvGrpSpPr>
        <p:grpSpPr>
          <a:xfrm>
            <a:off x="0" y="8993275"/>
            <a:ext cx="8434945" cy="1293725"/>
            <a:chOff x="0" y="0"/>
            <a:chExt cx="2137108" cy="327783"/>
          </a:xfrm>
        </p:grpSpPr>
        <p:sp>
          <p:nvSpPr>
            <p:cNvPr id="8" name="Freeform 8"/>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9" name="TextBox 9"/>
            <p:cNvSpPr txBox="1"/>
            <p:nvPr/>
          </p:nvSpPr>
          <p:spPr>
            <a:xfrm>
              <a:off x="0" y="-38100"/>
              <a:ext cx="2137108"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9209" y="0"/>
            <a:ext cx="8434945" cy="1293725"/>
            <a:chOff x="0" y="0"/>
            <a:chExt cx="2137108" cy="327783"/>
          </a:xfrm>
        </p:grpSpPr>
        <p:sp>
          <p:nvSpPr>
            <p:cNvPr id="11" name="Freeform 11"/>
            <p:cNvSpPr/>
            <p:nvPr/>
          </p:nvSpPr>
          <p:spPr>
            <a:xfrm>
              <a:off x="0" y="0"/>
              <a:ext cx="2137108" cy="327783"/>
            </a:xfrm>
            <a:custGeom>
              <a:avLst/>
              <a:gdLst/>
              <a:ahLst/>
              <a:cxnLst/>
              <a:rect l="l" t="t" r="r" b="b"/>
              <a:pathLst>
                <a:path w="2137108" h="327783">
                  <a:moveTo>
                    <a:pt x="0" y="0"/>
                  </a:moveTo>
                  <a:lnTo>
                    <a:pt x="2137108" y="0"/>
                  </a:lnTo>
                  <a:lnTo>
                    <a:pt x="2137108"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12" name="TextBox 12"/>
            <p:cNvSpPr txBox="1"/>
            <p:nvPr/>
          </p:nvSpPr>
          <p:spPr>
            <a:xfrm>
              <a:off x="0" y="-38100"/>
              <a:ext cx="2137108" cy="365883"/>
            </a:xfrm>
            <a:prstGeom prst="rect">
              <a:avLst/>
            </a:prstGeom>
          </p:spPr>
          <p:txBody>
            <a:bodyPr lIns="50800" tIns="50800" rIns="50800" bIns="50800" rtlCol="0" anchor="ctr"/>
            <a:lstStyle/>
            <a:p>
              <a:pPr algn="ctr">
                <a:lnSpc>
                  <a:spcPts val="2659"/>
                </a:lnSpc>
              </a:pPr>
              <a:endParaRPr/>
            </a:p>
          </p:txBody>
        </p:sp>
      </p:grpSp>
      <p:pic>
        <p:nvPicPr>
          <p:cNvPr id="21" name="Picture 20">
            <a:extLst>
              <a:ext uri="{FF2B5EF4-FFF2-40B4-BE49-F238E27FC236}">
                <a16:creationId xmlns:a16="http://schemas.microsoft.com/office/drawing/2014/main" id="{131BFF26-3A77-232D-1A69-30F8B1BBABE1}"/>
              </a:ext>
            </a:extLst>
          </p:cNvPr>
          <p:cNvPicPr>
            <a:picLocks noChangeAspect="1"/>
          </p:cNvPicPr>
          <p:nvPr/>
        </p:nvPicPr>
        <p:blipFill rotWithShape="1">
          <a:blip r:embed="rId2">
            <a:extLst>
              <a:ext uri="{28A0092B-C50C-407E-A947-70E740481C1C}">
                <a14:useLocalDpi xmlns:a14="http://schemas.microsoft.com/office/drawing/2010/main" val="0"/>
              </a:ext>
            </a:extLst>
          </a:blip>
          <a:srcRect l="9754" r="4702"/>
          <a:stretch/>
        </p:blipFill>
        <p:spPr>
          <a:xfrm>
            <a:off x="22138" y="587651"/>
            <a:ext cx="8412808" cy="5241649"/>
          </a:xfrm>
          <a:prstGeom prst="rect">
            <a:avLst/>
          </a:prstGeom>
        </p:spPr>
      </p:pic>
      <p:pic>
        <p:nvPicPr>
          <p:cNvPr id="23" name="Picture 22">
            <a:extLst>
              <a:ext uri="{FF2B5EF4-FFF2-40B4-BE49-F238E27FC236}">
                <a16:creationId xmlns:a16="http://schemas.microsoft.com/office/drawing/2014/main" id="{571A567E-CE75-59F4-BA30-FC97EA3A4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3" y="5829300"/>
            <a:ext cx="8434945" cy="3905039"/>
          </a:xfrm>
          <a:prstGeom prst="rect">
            <a:avLst/>
          </a:prstGeom>
        </p:spPr>
      </p:pic>
    </p:spTree>
    <p:extLst>
      <p:ext uri="{BB962C8B-B14F-4D97-AF65-F5344CB8AC3E}">
        <p14:creationId xmlns:p14="http://schemas.microsoft.com/office/powerpoint/2010/main" val="282090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6698005" y="-378933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txBody>
          <a:bodyPr/>
          <a:lstStyle/>
          <a:p>
            <a:endParaRPr lang="en-IN"/>
          </a:p>
        </p:txBody>
      </p:sp>
      <p:sp>
        <p:nvSpPr>
          <p:cNvPr id="15" name="TextBox 15"/>
          <p:cNvSpPr txBox="1"/>
          <p:nvPr/>
        </p:nvSpPr>
        <p:spPr>
          <a:xfrm>
            <a:off x="5791201" y="0"/>
            <a:ext cx="9793844" cy="1036502"/>
          </a:xfrm>
          <a:prstGeom prst="rect">
            <a:avLst/>
          </a:prstGeom>
        </p:spPr>
        <p:txBody>
          <a:bodyPr wrap="square" lIns="0" tIns="0" rIns="0" bIns="0" rtlCol="0" anchor="t">
            <a:spAutoFit/>
          </a:bodyPr>
          <a:lstStyle/>
          <a:p>
            <a:pPr>
              <a:lnSpc>
                <a:spcPts val="8841"/>
              </a:lnSpc>
            </a:pPr>
            <a:r>
              <a:rPr lang="en-US" sz="6000" dirty="0">
                <a:solidFill>
                  <a:srgbClr val="101010"/>
                </a:solidFill>
                <a:latin typeface="Montserrat Bold"/>
              </a:rPr>
              <a:t>Problem Statement</a:t>
            </a:r>
          </a:p>
        </p:txBody>
      </p:sp>
      <p:sp>
        <p:nvSpPr>
          <p:cNvPr id="16" name="TextBox 16"/>
          <p:cNvSpPr txBox="1"/>
          <p:nvPr/>
        </p:nvSpPr>
        <p:spPr>
          <a:xfrm>
            <a:off x="2286000" y="1494312"/>
            <a:ext cx="15278835" cy="6463308"/>
          </a:xfrm>
          <a:prstGeom prst="rect">
            <a:avLst/>
          </a:prstGeom>
        </p:spPr>
        <p:txBody>
          <a:bodyPr wrap="square" lIns="0" tIns="0" rIns="0" bIns="0" rtlCol="0" anchor="t">
            <a:spAutoFit/>
          </a:bodyPr>
          <a:lstStyle/>
          <a:p>
            <a:pPr marL="342900" lvl="0" indent="-342900">
              <a:spcBef>
                <a:spcPct val="0"/>
              </a:spcBef>
              <a:buFont typeface="Wingdings" panose="05000000000000000000" pitchFamily="2" charset="2"/>
              <a:buChar char="q"/>
            </a:pPr>
            <a:r>
              <a:rPr lang="en-US" sz="2800" u="none" strike="noStrike" dirty="0">
                <a:solidFill>
                  <a:srgbClr val="101010"/>
                </a:solidFill>
                <a:latin typeface="Montserrat"/>
              </a:rPr>
              <a:t>There is an increasing need to depend less on traditional screen interactions in an ever-changing digital environment where speed, efficiency, and convenience are prioritized.</a:t>
            </a:r>
          </a:p>
          <a:p>
            <a:pPr marL="342900" lvl="0" indent="-342900">
              <a:spcBef>
                <a:spcPct val="0"/>
              </a:spcBef>
              <a:buFont typeface="Wingdings" panose="05000000000000000000" pitchFamily="2" charset="2"/>
              <a:buChar char="q"/>
            </a:pPr>
            <a:r>
              <a:rPr lang="en-US" sz="2800" u="none" strike="noStrike" dirty="0">
                <a:solidFill>
                  <a:srgbClr val="101010"/>
                </a:solidFill>
                <a:latin typeface="Montserrat"/>
              </a:rPr>
              <a:t> To meet these changing user expectations, the problem statement therefore calls for the creation of a sophisticated virtual assistant. virtual assistant accessible for Windows developers in paradise.</a:t>
            </a:r>
          </a:p>
          <a:p>
            <a:pPr marL="342900" lvl="0" indent="-342900">
              <a:spcBef>
                <a:spcPct val="0"/>
              </a:spcBef>
              <a:buFont typeface="Wingdings" panose="05000000000000000000" pitchFamily="2" charset="2"/>
              <a:buChar char="q"/>
            </a:pPr>
            <a:r>
              <a:rPr lang="en-US" sz="2800" u="none" strike="noStrike" dirty="0">
                <a:solidFill>
                  <a:srgbClr val="101010"/>
                </a:solidFill>
                <a:latin typeface="Montserrat"/>
              </a:rPr>
              <a:t>Giving input through voice is not only beneficial for normal people but also for those who are visually impaired and are not able to give input by using a keyboard.</a:t>
            </a:r>
          </a:p>
          <a:p>
            <a:pPr marL="342900" lvl="0" indent="-342900">
              <a:spcBef>
                <a:spcPct val="0"/>
              </a:spcBef>
              <a:buFont typeface="Wingdings" panose="05000000000000000000" pitchFamily="2" charset="2"/>
              <a:buChar char="q"/>
            </a:pPr>
            <a:r>
              <a:rPr lang="en-US" sz="2800" u="none" strike="noStrike" dirty="0">
                <a:solidFill>
                  <a:srgbClr val="101010"/>
                </a:solidFill>
                <a:latin typeface="Montserrat"/>
              </a:rPr>
              <a:t>Usually, the user needs to manually manage multiple sets of applications to complete one task</a:t>
            </a:r>
          </a:p>
          <a:p>
            <a:pPr marL="342900" lvl="0" indent="-342900">
              <a:spcBef>
                <a:spcPct val="0"/>
              </a:spcBef>
              <a:buFont typeface="Wingdings" panose="05000000000000000000" pitchFamily="2" charset="2"/>
              <a:buChar char="q"/>
            </a:pPr>
            <a:r>
              <a:rPr lang="en-US" sz="2800" u="none" strike="noStrike" dirty="0">
                <a:solidFill>
                  <a:srgbClr val="101010"/>
                </a:solidFill>
                <a:latin typeface="Montserrat"/>
              </a:rPr>
              <a:t>In fact, voice is reputed to be four times faster than a written search: whereas we can write about 40 words per minute, we are capable of speaking around 150 during the same period of time.</a:t>
            </a:r>
          </a:p>
          <a:p>
            <a:pPr marL="342900" indent="-342900">
              <a:spcBef>
                <a:spcPct val="0"/>
              </a:spcBef>
              <a:buFont typeface="Wingdings" panose="05000000000000000000" pitchFamily="2" charset="2"/>
              <a:buChar char="q"/>
            </a:pPr>
            <a:r>
              <a:rPr lang="en-US" sz="2800" u="none" strike="noStrike" dirty="0">
                <a:solidFill>
                  <a:srgbClr val="101010"/>
                </a:solidFill>
                <a:latin typeface="Montserrat"/>
              </a:rPr>
              <a:t>Also, they are easier to use on mobile devices than desktop systems</a:t>
            </a:r>
          </a:p>
          <a:p>
            <a:pPr lvl="0">
              <a:spcBef>
                <a:spcPct val="0"/>
              </a:spcBef>
            </a:pPr>
            <a:endParaRPr lang="en-US" sz="2800" u="none" strike="noStrike" dirty="0">
              <a:solidFill>
                <a:srgbClr val="101010"/>
              </a:solidFill>
              <a:latin typeface="Montserrat"/>
            </a:endParaRPr>
          </a:p>
        </p:txBody>
      </p:sp>
      <p:grpSp>
        <p:nvGrpSpPr>
          <p:cNvPr id="19" name="Group 19"/>
          <p:cNvGrpSpPr/>
          <p:nvPr/>
        </p:nvGrpSpPr>
        <p:grpSpPr>
          <a:xfrm rot="7573183">
            <a:off x="-387582" y="8166651"/>
            <a:ext cx="1013029" cy="10130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I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36" name="Diagram 35">
            <a:extLst>
              <a:ext uri="{FF2B5EF4-FFF2-40B4-BE49-F238E27FC236}">
                <a16:creationId xmlns:a16="http://schemas.microsoft.com/office/drawing/2014/main" id="{7C7AD61A-EE34-6F62-37A2-E9385398F3BE}"/>
              </a:ext>
            </a:extLst>
          </p:cNvPr>
          <p:cNvGraphicFramePr/>
          <p:nvPr>
            <p:extLst>
              <p:ext uri="{D42A27DB-BD31-4B8C-83A1-F6EECF244321}">
                <p14:modId xmlns:p14="http://schemas.microsoft.com/office/powerpoint/2010/main" val="2584217598"/>
              </p:ext>
            </p:extLst>
          </p:nvPr>
        </p:nvGraphicFramePr>
        <p:xfrm>
          <a:off x="951765" y="7339666"/>
          <a:ext cx="16955235"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01800" y="-3466537"/>
            <a:ext cx="5867400" cy="777240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609600" y="99623"/>
            <a:ext cx="5523451" cy="1036502"/>
          </a:xfrm>
          <a:prstGeom prst="rect">
            <a:avLst/>
          </a:prstGeom>
        </p:spPr>
        <p:txBody>
          <a:bodyPr wrap="square" lIns="0" tIns="0" rIns="0" bIns="0" rtlCol="0" anchor="t">
            <a:spAutoFit/>
          </a:bodyPr>
          <a:lstStyle/>
          <a:p>
            <a:pPr marL="0" lvl="0" indent="0" algn="l">
              <a:lnSpc>
                <a:spcPts val="8841"/>
              </a:lnSpc>
              <a:spcBef>
                <a:spcPct val="0"/>
              </a:spcBef>
            </a:pPr>
            <a:r>
              <a:rPr lang="en-US" sz="6000" u="none" strike="noStrike" dirty="0">
                <a:solidFill>
                  <a:srgbClr val="101010"/>
                </a:solidFill>
                <a:latin typeface="Montserrat Bold"/>
              </a:rPr>
              <a:t>Objective</a:t>
            </a:r>
          </a:p>
        </p:txBody>
      </p:sp>
      <p:sp>
        <p:nvSpPr>
          <p:cNvPr id="8" name="TextBox 8"/>
          <p:cNvSpPr txBox="1"/>
          <p:nvPr/>
        </p:nvSpPr>
        <p:spPr>
          <a:xfrm>
            <a:off x="457200" y="1456165"/>
            <a:ext cx="10896600" cy="8299708"/>
          </a:xfrm>
          <a:prstGeom prst="rect">
            <a:avLst/>
          </a:prstGeom>
        </p:spPr>
        <p:txBody>
          <a:bodyPr wrap="square" lIns="0" tIns="0" rIns="0" bIns="0" rtlCol="0" anchor="t">
            <a:spAutoFit/>
          </a:bodyPr>
          <a:lstStyle/>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Intelligent virtual assistants aim to act as personal assistants, answering user questions and providing services.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They can be used in business and organizational settings, often through chat interfaces or call-button-operated services.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Virtual assistants save time by conducting online research and generating reports for users based on provided topics.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There's a growing preference for voice interaction, especially among millennials, moving away from screen-based interactions.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Personal assistants can help users remember important dates and provide timely reminders.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Voice searches are significantly faster than written searches, about four times quicker.</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Virtual assistants can offer medication information and health advice based on symptoms.</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They offer various functions like voice interaction, music playback, setting alarms, and providing real-time information.</a:t>
            </a:r>
          </a:p>
          <a:p>
            <a:pPr marL="457200" indent="-457200">
              <a:spcAft>
                <a:spcPts val="800"/>
              </a:spcAft>
              <a:buFont typeface="Arial" panose="020B0604020202020204" pitchFamily="34" charset="0"/>
              <a:buChar char="•"/>
            </a:pPr>
            <a:r>
              <a:rPr lang="en-US" sz="2700" kern="100" dirty="0">
                <a:effectLst/>
                <a:latin typeface="Times New Roman" panose="02020603050405020304" pitchFamily="18" charset="0"/>
                <a:ea typeface="Calibri" panose="020F0502020204030204" pitchFamily="34" charset="0"/>
                <a:cs typeface="Times New Roman" panose="02020603050405020304" pitchFamily="18" charset="0"/>
              </a:rPr>
              <a:t>The increasing number of IoT devices enhances the utility of voice assistants in connected lifestyles.</a:t>
            </a:r>
          </a:p>
        </p:txBody>
      </p:sp>
      <p:graphicFrame>
        <p:nvGraphicFramePr>
          <p:cNvPr id="18" name="Diagram 17">
            <a:extLst>
              <a:ext uri="{FF2B5EF4-FFF2-40B4-BE49-F238E27FC236}">
                <a16:creationId xmlns:a16="http://schemas.microsoft.com/office/drawing/2014/main" id="{1D569929-0075-A1B2-00C3-C54E5561DB30}"/>
              </a:ext>
            </a:extLst>
          </p:cNvPr>
          <p:cNvGraphicFramePr/>
          <p:nvPr>
            <p:extLst>
              <p:ext uri="{D42A27DB-BD31-4B8C-83A1-F6EECF244321}">
                <p14:modId xmlns:p14="http://schemas.microsoft.com/office/powerpoint/2010/main" val="2961529735"/>
              </p:ext>
            </p:extLst>
          </p:nvPr>
        </p:nvGraphicFramePr>
        <p:xfrm>
          <a:off x="11545349" y="419663"/>
          <a:ext cx="7992332" cy="944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636933"/>
            <a:ext cx="17177026" cy="8995198"/>
            <a:chOff x="0" y="0"/>
            <a:chExt cx="4523990" cy="2369106"/>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en-IN"/>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grpSp>
        <p:nvGrpSpPr>
          <p:cNvPr id="5" name="Group 5"/>
          <p:cNvGrpSpPr/>
          <p:nvPr/>
        </p:nvGrpSpPr>
        <p:grpSpPr>
          <a:xfrm>
            <a:off x="1028700" y="3894483"/>
            <a:ext cx="3807748" cy="5440017"/>
            <a:chOff x="0" y="0"/>
            <a:chExt cx="1693662" cy="2060779"/>
          </a:xfrm>
        </p:grpSpPr>
        <p:sp>
          <p:nvSpPr>
            <p:cNvPr id="6" name="Freeform 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7" name="TextBox 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8" name="Group 8"/>
          <p:cNvGrpSpPr/>
          <p:nvPr/>
        </p:nvGrpSpPr>
        <p:grpSpPr>
          <a:xfrm>
            <a:off x="1211305" y="4074774"/>
            <a:ext cx="3458790" cy="4878726"/>
            <a:chOff x="0" y="0"/>
            <a:chExt cx="1523174" cy="1881767"/>
          </a:xfrm>
        </p:grpSpPr>
        <p:sp>
          <p:nvSpPr>
            <p:cNvPr id="9" name="Freeform 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10" name="TextBox 1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11" name="Group 11"/>
          <p:cNvGrpSpPr/>
          <p:nvPr/>
        </p:nvGrpSpPr>
        <p:grpSpPr>
          <a:xfrm>
            <a:off x="1891510" y="3131890"/>
            <a:ext cx="1902465" cy="19024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13" name="TextBox 1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4974962" y="3894483"/>
            <a:ext cx="3940176" cy="5440017"/>
            <a:chOff x="0" y="0"/>
            <a:chExt cx="1693662" cy="2060779"/>
          </a:xfrm>
        </p:grpSpPr>
        <p:sp>
          <p:nvSpPr>
            <p:cNvPr id="16" name="Freeform 16"/>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17" name="TextBox 17"/>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18" name="Group 18"/>
          <p:cNvGrpSpPr/>
          <p:nvPr/>
        </p:nvGrpSpPr>
        <p:grpSpPr>
          <a:xfrm>
            <a:off x="5157566" y="4074774"/>
            <a:ext cx="3645439" cy="5107326"/>
            <a:chOff x="0" y="0"/>
            <a:chExt cx="1523174" cy="1881767"/>
          </a:xfrm>
        </p:grpSpPr>
        <p:sp>
          <p:nvSpPr>
            <p:cNvPr id="19" name="Freeform 19"/>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20" name="TextBox 20"/>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21" name="Group 21"/>
          <p:cNvGrpSpPr/>
          <p:nvPr/>
        </p:nvGrpSpPr>
        <p:grpSpPr>
          <a:xfrm>
            <a:off x="5837771" y="3131890"/>
            <a:ext cx="1902465" cy="190246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23" name="TextBox 2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4" name="Group 24"/>
          <p:cNvGrpSpPr/>
          <p:nvPr/>
        </p:nvGrpSpPr>
        <p:grpSpPr>
          <a:xfrm>
            <a:off x="9107871" y="3894483"/>
            <a:ext cx="3828045" cy="5440017"/>
            <a:chOff x="0" y="0"/>
            <a:chExt cx="1693662" cy="2060779"/>
          </a:xfrm>
        </p:grpSpPr>
        <p:sp>
          <p:nvSpPr>
            <p:cNvPr id="25" name="Freeform 25"/>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26" name="TextBox 26"/>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27" name="Group 27"/>
          <p:cNvGrpSpPr/>
          <p:nvPr/>
        </p:nvGrpSpPr>
        <p:grpSpPr>
          <a:xfrm>
            <a:off x="9290476" y="4074774"/>
            <a:ext cx="3509758" cy="5107326"/>
            <a:chOff x="0" y="0"/>
            <a:chExt cx="1523174" cy="1881767"/>
          </a:xfrm>
        </p:grpSpPr>
        <p:sp>
          <p:nvSpPr>
            <p:cNvPr id="28" name="Freeform 28"/>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dirty="0"/>
            </a:p>
          </p:txBody>
        </p:sp>
        <p:sp>
          <p:nvSpPr>
            <p:cNvPr id="29" name="TextBox 29"/>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0" name="Group 30"/>
          <p:cNvGrpSpPr/>
          <p:nvPr/>
        </p:nvGrpSpPr>
        <p:grpSpPr>
          <a:xfrm>
            <a:off x="9970681" y="3131890"/>
            <a:ext cx="1902465" cy="190246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32" name="TextBox 32"/>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3" name="Group 33"/>
          <p:cNvGrpSpPr/>
          <p:nvPr/>
        </p:nvGrpSpPr>
        <p:grpSpPr>
          <a:xfrm>
            <a:off x="13240781" y="3894483"/>
            <a:ext cx="4018519" cy="5440017"/>
            <a:chOff x="0" y="0"/>
            <a:chExt cx="1693662" cy="2060779"/>
          </a:xfrm>
        </p:grpSpPr>
        <p:sp>
          <p:nvSpPr>
            <p:cNvPr id="34" name="Freeform 34"/>
            <p:cNvSpPr/>
            <p:nvPr/>
          </p:nvSpPr>
          <p:spPr>
            <a:xfrm>
              <a:off x="0" y="0"/>
              <a:ext cx="1693662" cy="2060779"/>
            </a:xfrm>
            <a:custGeom>
              <a:avLst/>
              <a:gdLst/>
              <a:ahLst/>
              <a:cxnLst/>
              <a:rect l="l" t="t" r="r" b="b"/>
              <a:pathLst>
                <a:path w="1693662" h="2060779">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IN"/>
            </a:p>
          </p:txBody>
        </p:sp>
        <p:sp>
          <p:nvSpPr>
            <p:cNvPr id="35" name="TextBox 35"/>
            <p:cNvSpPr txBox="1"/>
            <p:nvPr/>
          </p:nvSpPr>
          <p:spPr>
            <a:xfrm>
              <a:off x="0" y="-47625"/>
              <a:ext cx="1693662" cy="2108404"/>
            </a:xfrm>
            <a:prstGeom prst="rect">
              <a:avLst/>
            </a:prstGeom>
          </p:spPr>
          <p:txBody>
            <a:bodyPr lIns="0" tIns="0" rIns="0" bIns="0" rtlCol="0" anchor="ctr"/>
            <a:lstStyle/>
            <a:p>
              <a:pPr algn="ctr">
                <a:lnSpc>
                  <a:spcPts val="3640"/>
                </a:lnSpc>
              </a:pPr>
              <a:endParaRPr/>
            </a:p>
          </p:txBody>
        </p:sp>
      </p:grpSp>
      <p:grpSp>
        <p:nvGrpSpPr>
          <p:cNvPr id="36" name="Group 36"/>
          <p:cNvGrpSpPr/>
          <p:nvPr/>
        </p:nvGrpSpPr>
        <p:grpSpPr>
          <a:xfrm>
            <a:off x="13423385" y="4074774"/>
            <a:ext cx="3653309" cy="5107326"/>
            <a:chOff x="0" y="0"/>
            <a:chExt cx="1523174" cy="1881767"/>
          </a:xfrm>
        </p:grpSpPr>
        <p:sp>
          <p:nvSpPr>
            <p:cNvPr id="37" name="Freeform 37"/>
            <p:cNvSpPr/>
            <p:nvPr/>
          </p:nvSpPr>
          <p:spPr>
            <a:xfrm>
              <a:off x="0" y="0"/>
              <a:ext cx="1523174" cy="1881768"/>
            </a:xfrm>
            <a:custGeom>
              <a:avLst/>
              <a:gdLst/>
              <a:ahLst/>
              <a:cxnLst/>
              <a:rect l="l" t="t" r="r" b="b"/>
              <a:pathLst>
                <a:path w="1523174" h="1881768">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txBody>
            <a:bodyPr/>
            <a:lstStyle/>
            <a:p>
              <a:endParaRPr lang="en-IN"/>
            </a:p>
          </p:txBody>
        </p:sp>
        <p:sp>
          <p:nvSpPr>
            <p:cNvPr id="38" name="TextBox 38"/>
            <p:cNvSpPr txBox="1"/>
            <p:nvPr/>
          </p:nvSpPr>
          <p:spPr>
            <a:xfrm>
              <a:off x="0" y="-47625"/>
              <a:ext cx="1523174" cy="1929392"/>
            </a:xfrm>
            <a:prstGeom prst="rect">
              <a:avLst/>
            </a:prstGeom>
          </p:spPr>
          <p:txBody>
            <a:bodyPr lIns="0" tIns="0" rIns="0" bIns="0" rtlCol="0" anchor="ctr"/>
            <a:lstStyle/>
            <a:p>
              <a:pPr algn="ctr">
                <a:lnSpc>
                  <a:spcPts val="3640"/>
                </a:lnSpc>
              </a:pPr>
              <a:endParaRPr/>
            </a:p>
          </p:txBody>
        </p:sp>
      </p:grpSp>
      <p:grpSp>
        <p:nvGrpSpPr>
          <p:cNvPr id="39" name="Group 39"/>
          <p:cNvGrpSpPr/>
          <p:nvPr/>
        </p:nvGrpSpPr>
        <p:grpSpPr>
          <a:xfrm>
            <a:off x="14103591" y="3131890"/>
            <a:ext cx="1902465" cy="190246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IN"/>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5" name="TextBox 45"/>
          <p:cNvSpPr txBox="1"/>
          <p:nvPr/>
        </p:nvSpPr>
        <p:spPr>
          <a:xfrm>
            <a:off x="1399525" y="5914513"/>
            <a:ext cx="3066098" cy="2882199"/>
          </a:xfrm>
          <a:prstGeom prst="rect">
            <a:avLst/>
          </a:prstGeom>
        </p:spPr>
        <p:txBody>
          <a:bodyPr wrap="square" lIns="0" tIns="0" rIns="0" bIns="0" rtlCol="0" anchor="t">
            <a:spAutoFit/>
          </a:bodyPr>
          <a:lstStyle/>
          <a:p>
            <a:pPr lvl="0">
              <a:lnSpc>
                <a:spcPct val="107000"/>
              </a:lnSpc>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Users primarily interact with their desktop computers through manual inputs, such as keyboard and mouse. This method lacks the convenience and efficiency of voice-based interactions</a:t>
            </a:r>
            <a:endParaRPr lang="en-IN"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46"/>
          <p:cNvSpPr txBox="1"/>
          <p:nvPr/>
        </p:nvSpPr>
        <p:spPr>
          <a:xfrm>
            <a:off x="1404038" y="5107997"/>
            <a:ext cx="2877407" cy="716799"/>
          </a:xfrm>
          <a:prstGeom prst="rect">
            <a:avLst/>
          </a:prstGeom>
        </p:spPr>
        <p:txBody>
          <a:bodyPr lIns="0" tIns="0" rIns="0" bIns="0" rtlCol="0" anchor="t">
            <a:spAutoFit/>
          </a:bodyPr>
          <a:lstStyle/>
          <a:p>
            <a:pPr marL="0" lvl="0" indent="0" algn="ctr">
              <a:lnSpc>
                <a:spcPts val="2913"/>
              </a:lnSpc>
              <a:spcBef>
                <a:spcPct val="0"/>
              </a:spcBef>
            </a:pPr>
            <a:r>
              <a:rPr lang="en-US" sz="2081" u="none" strike="noStrike" dirty="0">
                <a:solidFill>
                  <a:srgbClr val="000000"/>
                </a:solidFill>
                <a:latin typeface="Montserrat Bold"/>
              </a:rPr>
              <a:t>Traditional Desktop Interaction: </a:t>
            </a:r>
          </a:p>
        </p:txBody>
      </p:sp>
      <p:sp>
        <p:nvSpPr>
          <p:cNvPr id="47" name="TextBox 47"/>
          <p:cNvSpPr txBox="1"/>
          <p:nvPr/>
        </p:nvSpPr>
        <p:spPr>
          <a:xfrm>
            <a:off x="3422550" y="1836490"/>
            <a:ext cx="11442900" cy="1128514"/>
          </a:xfrm>
          <a:prstGeom prst="rect">
            <a:avLst/>
          </a:prstGeom>
        </p:spPr>
        <p:txBody>
          <a:bodyPr lIns="0" tIns="0" rIns="0" bIns="0" rtlCol="0" anchor="t">
            <a:spAutoFit/>
          </a:bodyPr>
          <a:lstStyle/>
          <a:p>
            <a:pPr marL="0" lvl="0" indent="0" algn="ctr">
              <a:lnSpc>
                <a:spcPts val="8841"/>
              </a:lnSpc>
              <a:spcBef>
                <a:spcPct val="0"/>
              </a:spcBef>
            </a:pPr>
            <a:r>
              <a:rPr lang="en-US" sz="7368" u="none" strike="noStrike" dirty="0">
                <a:solidFill>
                  <a:srgbClr val="101010"/>
                </a:solidFill>
                <a:latin typeface="Montserrat Bold"/>
              </a:rPr>
              <a:t>EXISTING SOLUTION</a:t>
            </a:r>
          </a:p>
        </p:txBody>
      </p:sp>
      <p:sp>
        <p:nvSpPr>
          <p:cNvPr id="48" name="TextBox 48"/>
          <p:cNvSpPr txBox="1"/>
          <p:nvPr/>
        </p:nvSpPr>
        <p:spPr>
          <a:xfrm>
            <a:off x="5506346" y="6180959"/>
            <a:ext cx="2877407" cy="2699200"/>
          </a:xfrm>
          <a:prstGeom prst="rect">
            <a:avLst/>
          </a:prstGeom>
        </p:spPr>
        <p:txBody>
          <a:bodyPr lIns="0" tIns="0" rIns="0" bIns="0" rtlCol="0" anchor="t">
            <a:spAutoFit/>
          </a:bodyPr>
          <a:lstStyle/>
          <a:p>
            <a:pPr marL="0" lvl="0" indent="0" algn="ctr">
              <a:lnSpc>
                <a:spcPts val="2089"/>
              </a:lnSpc>
              <a:spcBef>
                <a:spcPct val="0"/>
              </a:spcBef>
            </a:pPr>
            <a:r>
              <a:rPr lang="en-IN" sz="2200" dirty="0">
                <a:effectLst/>
                <a:latin typeface="Calibri" panose="020F0502020204030204" pitchFamily="34" charset="0"/>
                <a:ea typeface="Calibri" panose="020F0502020204030204" pitchFamily="34" charset="0"/>
                <a:cs typeface="Times New Roman" panose="02020603050405020304" pitchFamily="18" charset="0"/>
              </a:rPr>
              <a:t>Some desktop operating systems, like Windows, have built-in voice assistants like Cortana. These systems can perform tasks like setting reminders and searching the web but may lack advanced natural language understanding.</a:t>
            </a:r>
            <a:endParaRPr lang="en-US" sz="2200" u="none" strike="noStrike" dirty="0">
              <a:solidFill>
                <a:srgbClr val="101010"/>
              </a:solidFill>
              <a:latin typeface="Montserrat"/>
            </a:endParaRPr>
          </a:p>
        </p:txBody>
      </p:sp>
      <p:sp>
        <p:nvSpPr>
          <p:cNvPr id="49" name="TextBox 49"/>
          <p:cNvSpPr txBox="1"/>
          <p:nvPr/>
        </p:nvSpPr>
        <p:spPr>
          <a:xfrm>
            <a:off x="5350299" y="5160075"/>
            <a:ext cx="2877407" cy="716799"/>
          </a:xfrm>
          <a:prstGeom prst="rect">
            <a:avLst/>
          </a:prstGeom>
        </p:spPr>
        <p:txBody>
          <a:bodyPr lIns="0" tIns="0" rIns="0" bIns="0" rtlCol="0" anchor="t">
            <a:spAutoFit/>
          </a:bodyPr>
          <a:lstStyle/>
          <a:p>
            <a:pPr marL="0" lvl="0" indent="0" algn="ctr">
              <a:lnSpc>
                <a:spcPts val="2913"/>
              </a:lnSpc>
              <a:spcBef>
                <a:spcPct val="0"/>
              </a:spcBef>
            </a:pPr>
            <a:r>
              <a:rPr lang="en-US" sz="2081" dirty="0">
                <a:solidFill>
                  <a:srgbClr val="000000"/>
                </a:solidFill>
                <a:latin typeface="Montserrat Bold"/>
              </a:rPr>
              <a:t>Operating System Assistants:</a:t>
            </a:r>
          </a:p>
        </p:txBody>
      </p:sp>
      <p:sp>
        <p:nvSpPr>
          <p:cNvPr id="50" name="TextBox 50"/>
          <p:cNvSpPr txBox="1"/>
          <p:nvPr/>
        </p:nvSpPr>
        <p:spPr>
          <a:xfrm>
            <a:off x="9583189" y="6429343"/>
            <a:ext cx="2877407" cy="2160591"/>
          </a:xfrm>
          <a:prstGeom prst="rect">
            <a:avLst/>
          </a:prstGeom>
        </p:spPr>
        <p:txBody>
          <a:bodyPr lIns="0" tIns="0" rIns="0" bIns="0" rtlCol="0" anchor="t">
            <a:spAutoFit/>
          </a:bodyPr>
          <a:lstStyle/>
          <a:p>
            <a:pPr marL="0" lvl="0" indent="0" algn="ctr">
              <a:lnSpc>
                <a:spcPts val="2089"/>
              </a:lnSpc>
              <a:spcBef>
                <a:spcPct val="0"/>
              </a:spcBef>
            </a:pPr>
            <a:r>
              <a:rPr lang="en-IN" sz="2200" dirty="0">
                <a:effectLst/>
                <a:latin typeface="Calibri" panose="020F0502020204030204" pitchFamily="34" charset="0"/>
                <a:ea typeface="Calibri" panose="020F0502020204030204" pitchFamily="34" charset="0"/>
                <a:cs typeface="Times New Roman" panose="02020603050405020304" pitchFamily="18" charset="0"/>
              </a:rPr>
              <a:t>Smart speakers like Amazon Echo or Google Home can control smart home devices and provide information, but they are not optimized for desktop-specific tasks or software integrations.</a:t>
            </a:r>
            <a:endParaRPr lang="en-US" sz="2200" u="none" strike="noStrike" dirty="0">
              <a:solidFill>
                <a:srgbClr val="101010"/>
              </a:solidFill>
              <a:latin typeface="Montserrat"/>
            </a:endParaRPr>
          </a:p>
        </p:txBody>
      </p:sp>
      <p:sp>
        <p:nvSpPr>
          <p:cNvPr id="51" name="TextBox 51"/>
          <p:cNvSpPr txBox="1"/>
          <p:nvPr/>
        </p:nvSpPr>
        <p:spPr>
          <a:xfrm>
            <a:off x="9483210" y="5291530"/>
            <a:ext cx="2877407" cy="716799"/>
          </a:xfrm>
          <a:prstGeom prst="rect">
            <a:avLst/>
          </a:prstGeom>
        </p:spPr>
        <p:txBody>
          <a:bodyPr lIns="0" tIns="0" rIns="0" bIns="0" rtlCol="0" anchor="t">
            <a:spAutoFit/>
          </a:bodyPr>
          <a:lstStyle/>
          <a:p>
            <a:pPr marL="0" lvl="0" indent="0" algn="ctr">
              <a:lnSpc>
                <a:spcPts val="2913"/>
              </a:lnSpc>
              <a:spcBef>
                <a:spcPct val="0"/>
              </a:spcBef>
            </a:pPr>
            <a:r>
              <a:rPr lang="en-US" sz="2081" dirty="0">
                <a:solidFill>
                  <a:srgbClr val="000000"/>
                </a:solidFill>
                <a:latin typeface="Montserrat Bold"/>
              </a:rPr>
              <a:t>Home Smart Speakers:</a:t>
            </a:r>
          </a:p>
        </p:txBody>
      </p:sp>
      <p:sp>
        <p:nvSpPr>
          <p:cNvPr id="52" name="TextBox 52"/>
          <p:cNvSpPr txBox="1"/>
          <p:nvPr/>
        </p:nvSpPr>
        <p:spPr>
          <a:xfrm>
            <a:off x="13798724" y="6503491"/>
            <a:ext cx="2877407" cy="2429896"/>
          </a:xfrm>
          <a:prstGeom prst="rect">
            <a:avLst/>
          </a:prstGeom>
        </p:spPr>
        <p:txBody>
          <a:bodyPr lIns="0" tIns="0" rIns="0" bIns="0" rtlCol="0" anchor="t">
            <a:spAutoFit/>
          </a:bodyPr>
          <a:lstStyle/>
          <a:p>
            <a:pPr marL="0" lvl="0" indent="0" algn="ctr">
              <a:lnSpc>
                <a:spcPts val="2089"/>
              </a:lnSpc>
              <a:spcBef>
                <a:spcPct val="0"/>
              </a:spcBef>
            </a:pPr>
            <a:r>
              <a:rPr lang="en-IN" sz="2200" dirty="0">
                <a:effectLst/>
                <a:latin typeface="Calibri" panose="020F0502020204030204" pitchFamily="34" charset="0"/>
                <a:ea typeface="Calibri" panose="020F0502020204030204" pitchFamily="34" charset="0"/>
                <a:cs typeface="Times New Roman" panose="02020603050405020304" pitchFamily="18" charset="0"/>
              </a:rPr>
              <a:t>Users may rely on third-party voice recognition software like Dragon NaturallySpeaking for dictation and text input, but these tools often lack the ability to execute desktop tasks comprehensively.</a:t>
            </a:r>
            <a:endParaRPr lang="en-US" sz="2200" u="none" strike="noStrike" dirty="0">
              <a:solidFill>
                <a:srgbClr val="101010"/>
              </a:solidFill>
              <a:latin typeface="Montserrat"/>
            </a:endParaRPr>
          </a:p>
        </p:txBody>
      </p:sp>
      <p:sp>
        <p:nvSpPr>
          <p:cNvPr id="53" name="TextBox 53"/>
          <p:cNvSpPr txBox="1"/>
          <p:nvPr/>
        </p:nvSpPr>
        <p:spPr>
          <a:xfrm>
            <a:off x="13616120" y="5291530"/>
            <a:ext cx="2877407" cy="1088696"/>
          </a:xfrm>
          <a:prstGeom prst="rect">
            <a:avLst/>
          </a:prstGeom>
        </p:spPr>
        <p:txBody>
          <a:bodyPr lIns="0" tIns="0" rIns="0" bIns="0" rtlCol="0" anchor="t">
            <a:spAutoFit/>
          </a:bodyPr>
          <a:lstStyle/>
          <a:p>
            <a:pPr marL="0" lvl="0" indent="0" algn="ctr">
              <a:lnSpc>
                <a:spcPts val="2913"/>
              </a:lnSpc>
              <a:spcBef>
                <a:spcPct val="0"/>
              </a:spcBef>
            </a:pPr>
            <a:r>
              <a:rPr lang="en-US" sz="2081" dirty="0">
                <a:solidFill>
                  <a:srgbClr val="000000"/>
                </a:solidFill>
                <a:latin typeface="Montserrat Bold"/>
              </a:rPr>
              <a:t>Third-Party Voice Recognition Software: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522821" y="456107"/>
            <a:ext cx="17177026" cy="9176024"/>
            <a:chOff x="0" y="-47625"/>
            <a:chExt cx="4523990" cy="2416731"/>
          </a:xfrm>
        </p:grpSpPr>
        <p:sp>
          <p:nvSpPr>
            <p:cNvPr id="3" name="Freeform 3"/>
            <p:cNvSpPr/>
            <p:nvPr/>
          </p:nvSpPr>
          <p:spPr>
            <a:xfrm>
              <a:off x="0" y="0"/>
              <a:ext cx="4523990" cy="2369106"/>
            </a:xfrm>
            <a:custGeom>
              <a:avLst/>
              <a:gdLst/>
              <a:ahLst/>
              <a:cxnLst/>
              <a:rect l="l" t="t" r="r" b="b"/>
              <a:pathLst>
                <a:path w="4523990" h="2369106">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txBody>
            <a:bodyPr/>
            <a:lstStyle/>
            <a:p>
              <a:endParaRPr lang="en-IN" dirty="0"/>
            </a:p>
          </p:txBody>
        </p:sp>
        <p:sp>
          <p:nvSpPr>
            <p:cNvPr id="4" name="TextBox 4"/>
            <p:cNvSpPr txBox="1"/>
            <p:nvPr/>
          </p:nvSpPr>
          <p:spPr>
            <a:xfrm>
              <a:off x="0" y="-47625"/>
              <a:ext cx="4523990" cy="2416731"/>
            </a:xfrm>
            <a:prstGeom prst="rect">
              <a:avLst/>
            </a:prstGeom>
          </p:spPr>
          <p:txBody>
            <a:bodyPr lIns="50800" tIns="50800" rIns="50800" bIns="50800" rtlCol="0" anchor="ctr"/>
            <a:lstStyle/>
            <a:p>
              <a:pPr marL="0" lvl="0" indent="0" algn="ctr">
                <a:lnSpc>
                  <a:spcPts val="3640"/>
                </a:lnSpc>
                <a:spcBef>
                  <a:spcPct val="0"/>
                </a:spcBef>
              </a:pPr>
              <a:endParaRPr/>
            </a:p>
          </p:txBody>
        </p:sp>
      </p:grpSp>
      <p:sp>
        <p:nvSpPr>
          <p:cNvPr id="14" name="Freeform 14"/>
          <p:cNvSpPr/>
          <p:nvPr/>
        </p:nvSpPr>
        <p:spPr>
          <a:xfrm>
            <a:off x="2194111" y="3426143"/>
            <a:ext cx="1297262" cy="1297262"/>
          </a:xfrm>
          <a:custGeom>
            <a:avLst/>
            <a:gdLst/>
            <a:ahLst/>
            <a:cxnLst/>
            <a:rect l="l" t="t" r="r" b="b"/>
            <a:pathLst>
              <a:path w="1297262" h="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2" name="Freeform 42"/>
          <p:cNvSpPr/>
          <p:nvPr/>
        </p:nvSpPr>
        <p:spPr>
          <a:xfrm>
            <a:off x="10269921" y="3552297"/>
            <a:ext cx="1263132" cy="1044955"/>
          </a:xfrm>
          <a:custGeom>
            <a:avLst/>
            <a:gdLst/>
            <a:ahLst/>
            <a:cxnLst/>
            <a:rect l="l" t="t" r="r" b="b"/>
            <a:pathLst>
              <a:path w="1263132" h="1044955">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14473885" y="3552297"/>
            <a:ext cx="1215301" cy="1171109"/>
          </a:xfrm>
          <a:custGeom>
            <a:avLst/>
            <a:gdLst/>
            <a:ahLst/>
            <a:cxnLst/>
            <a:rect l="l" t="t" r="r" b="b"/>
            <a:pathLst>
              <a:path w="1215301" h="1171109">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4" name="Freeform 44"/>
          <p:cNvSpPr/>
          <p:nvPr/>
        </p:nvSpPr>
        <p:spPr>
          <a:xfrm>
            <a:off x="6338593" y="3552297"/>
            <a:ext cx="883328" cy="1099164"/>
          </a:xfrm>
          <a:custGeom>
            <a:avLst/>
            <a:gdLst/>
            <a:ahLst/>
            <a:cxnLst/>
            <a:rect l="l" t="t" r="r" b="b"/>
            <a:pathLst>
              <a:path w="883328" h="1099164">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7" name="TextBox 47"/>
          <p:cNvSpPr txBox="1"/>
          <p:nvPr/>
        </p:nvSpPr>
        <p:spPr>
          <a:xfrm>
            <a:off x="1676400" y="845443"/>
            <a:ext cx="15316200" cy="1036502"/>
          </a:xfrm>
          <a:prstGeom prst="rect">
            <a:avLst/>
          </a:prstGeom>
        </p:spPr>
        <p:txBody>
          <a:bodyPr wrap="square" lIns="0" tIns="0" rIns="0" bIns="0" rtlCol="0" anchor="t">
            <a:spAutoFit/>
          </a:bodyPr>
          <a:lstStyle/>
          <a:p>
            <a:pPr marL="0" lvl="0" indent="0" algn="ctr">
              <a:lnSpc>
                <a:spcPts val="8841"/>
              </a:lnSpc>
              <a:spcBef>
                <a:spcPct val="0"/>
              </a:spcBef>
            </a:pPr>
            <a:r>
              <a:rPr lang="en-US" sz="6000" u="none" strike="noStrike" dirty="0">
                <a:solidFill>
                  <a:srgbClr val="101010"/>
                </a:solidFill>
                <a:latin typeface="Montserrat Bold"/>
              </a:rPr>
              <a:t>PROPOSED SYSTEM AND MODEL</a:t>
            </a:r>
          </a:p>
        </p:txBody>
      </p:sp>
      <p:pic>
        <p:nvPicPr>
          <p:cNvPr id="54" name="image2.jpeg">
            <a:extLst>
              <a:ext uri="{FF2B5EF4-FFF2-40B4-BE49-F238E27FC236}">
                <a16:creationId xmlns:a16="http://schemas.microsoft.com/office/drawing/2014/main" id="{AFC628C2-B167-7269-7836-839FCCE3F1CE}"/>
              </a:ext>
            </a:extLst>
          </p:cNvPr>
          <p:cNvPicPr>
            <a:picLocks noChangeAspect="1"/>
          </p:cNvPicPr>
          <p:nvPr/>
        </p:nvPicPr>
        <p:blipFill>
          <a:blip r:embed="rId10" cstate="print"/>
          <a:stretch>
            <a:fillRect/>
          </a:stretch>
        </p:blipFill>
        <p:spPr>
          <a:xfrm>
            <a:off x="1000761" y="2247900"/>
            <a:ext cx="9514840" cy="6858000"/>
          </a:xfrm>
          <a:prstGeom prst="rect">
            <a:avLst/>
          </a:prstGeom>
        </p:spPr>
      </p:pic>
      <p:graphicFrame>
        <p:nvGraphicFramePr>
          <p:cNvPr id="55" name="Diagram 54">
            <a:extLst>
              <a:ext uri="{FF2B5EF4-FFF2-40B4-BE49-F238E27FC236}">
                <a16:creationId xmlns:a16="http://schemas.microsoft.com/office/drawing/2014/main" id="{B4A0F6C0-B30C-7F44-FE90-1D6C1A39A585}"/>
              </a:ext>
            </a:extLst>
          </p:cNvPr>
          <p:cNvGraphicFramePr/>
          <p:nvPr>
            <p:extLst>
              <p:ext uri="{D42A27DB-BD31-4B8C-83A1-F6EECF244321}">
                <p14:modId xmlns:p14="http://schemas.microsoft.com/office/powerpoint/2010/main" val="401967577"/>
              </p:ext>
            </p:extLst>
          </p:nvPr>
        </p:nvGraphicFramePr>
        <p:xfrm>
          <a:off x="11533053" y="2154783"/>
          <a:ext cx="5916747" cy="710351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24675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898322">
            <a:off x="14393785" y="-4549297"/>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sp>
        <p:nvSpPr>
          <p:cNvPr id="3" name="Freeform 3"/>
          <p:cNvSpPr/>
          <p:nvPr/>
        </p:nvSpPr>
        <p:spPr>
          <a:xfrm rot="-1898322">
            <a:off x="-3087120" y="7441242"/>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IN"/>
          </a:p>
        </p:txBody>
      </p:sp>
      <p:grpSp>
        <p:nvGrpSpPr>
          <p:cNvPr id="4" name="Group 4"/>
          <p:cNvGrpSpPr/>
          <p:nvPr/>
        </p:nvGrpSpPr>
        <p:grpSpPr>
          <a:xfrm>
            <a:off x="-1105323" y="2315742"/>
            <a:ext cx="20498646" cy="6400994"/>
            <a:chOff x="0" y="0"/>
            <a:chExt cx="5398820" cy="1685859"/>
          </a:xfrm>
        </p:grpSpPr>
        <p:sp>
          <p:nvSpPr>
            <p:cNvPr id="5" name="Freeform 5"/>
            <p:cNvSpPr/>
            <p:nvPr/>
          </p:nvSpPr>
          <p:spPr>
            <a:xfrm>
              <a:off x="0" y="0"/>
              <a:ext cx="5398820" cy="1685859"/>
            </a:xfrm>
            <a:custGeom>
              <a:avLst/>
              <a:gdLst/>
              <a:ahLst/>
              <a:cxnLst/>
              <a:rect l="l" t="t" r="r" b="b"/>
              <a:pathLst>
                <a:path w="5398820" h="1685859">
                  <a:moveTo>
                    <a:pt x="0" y="0"/>
                  </a:moveTo>
                  <a:lnTo>
                    <a:pt x="5398820" y="0"/>
                  </a:lnTo>
                  <a:lnTo>
                    <a:pt x="5398820" y="1685859"/>
                  </a:lnTo>
                  <a:lnTo>
                    <a:pt x="0" y="1685859"/>
                  </a:lnTo>
                  <a:close/>
                </a:path>
              </a:pathLst>
            </a:custGeom>
            <a:solidFill>
              <a:srgbClr val="FFFFFF"/>
            </a:solidFill>
          </p:spPr>
          <p:txBody>
            <a:bodyPr/>
            <a:lstStyle/>
            <a:p>
              <a:endParaRPr lang="en-IN"/>
            </a:p>
          </p:txBody>
        </p:sp>
        <p:sp>
          <p:nvSpPr>
            <p:cNvPr id="6" name="TextBox 6"/>
            <p:cNvSpPr txBox="1"/>
            <p:nvPr/>
          </p:nvSpPr>
          <p:spPr>
            <a:xfrm>
              <a:off x="0" y="-47625"/>
              <a:ext cx="5398820" cy="1733484"/>
            </a:xfrm>
            <a:prstGeom prst="rect">
              <a:avLst/>
            </a:prstGeom>
          </p:spPr>
          <p:txBody>
            <a:bodyPr lIns="50800" tIns="50800" rIns="50800" bIns="50800" rtlCol="0" anchor="ctr"/>
            <a:lstStyle/>
            <a:p>
              <a:pPr algn="ctr">
                <a:lnSpc>
                  <a:spcPts val="3640"/>
                </a:lnSpc>
              </a:pPr>
              <a:endParaRPr/>
            </a:p>
          </p:txBody>
        </p:sp>
      </p:grpSp>
      <p:sp>
        <p:nvSpPr>
          <p:cNvPr id="28" name="TextBox 28"/>
          <p:cNvSpPr txBox="1"/>
          <p:nvPr/>
        </p:nvSpPr>
        <p:spPr>
          <a:xfrm>
            <a:off x="6470029" y="1019175"/>
            <a:ext cx="5433840" cy="1057275"/>
          </a:xfrm>
          <a:prstGeom prst="rect">
            <a:avLst/>
          </a:prstGeom>
        </p:spPr>
        <p:txBody>
          <a:bodyPr lIns="0" tIns="0" rIns="0" bIns="0" rtlCol="0" anchor="t">
            <a:spAutoFit/>
          </a:bodyPr>
          <a:lstStyle/>
          <a:p>
            <a:pPr marL="0" lvl="0" indent="0" algn="ctr">
              <a:lnSpc>
                <a:spcPts val="8299"/>
              </a:lnSpc>
              <a:spcBef>
                <a:spcPct val="0"/>
              </a:spcBef>
            </a:pPr>
            <a:r>
              <a:rPr lang="en-US" sz="6916" dirty="0">
                <a:solidFill>
                  <a:srgbClr val="F4F6FC"/>
                </a:solidFill>
                <a:latin typeface="Roboto Bold"/>
              </a:rPr>
              <a:t>References</a:t>
            </a:r>
            <a:endParaRPr lang="en-US" sz="6916" u="none" strike="noStrike" dirty="0">
              <a:solidFill>
                <a:srgbClr val="F4F6FC"/>
              </a:solidFill>
              <a:latin typeface="Roboto Bold"/>
            </a:endParaRPr>
          </a:p>
        </p:txBody>
      </p:sp>
      <p:sp>
        <p:nvSpPr>
          <p:cNvPr id="31" name="TextBox 31"/>
          <p:cNvSpPr txBox="1"/>
          <p:nvPr/>
        </p:nvSpPr>
        <p:spPr>
          <a:xfrm>
            <a:off x="908637" y="1911846"/>
            <a:ext cx="14390278" cy="6463308"/>
          </a:xfrm>
          <a:prstGeom prst="rect">
            <a:avLst/>
          </a:prstGeom>
        </p:spPr>
        <p:txBody>
          <a:bodyPr wrap="square" lIns="0" tIns="0" rIns="0" bIns="0" rtlCol="0" anchor="t">
            <a:spAutoFit/>
          </a:bodyPr>
          <a:lstStyle/>
          <a:p>
            <a:pPr marL="285750" indent="-285750">
              <a:buFont typeface="Arial" panose="020B0604020202020204" pitchFamily="34" charset="0"/>
              <a:buChar char="•"/>
            </a:pPr>
            <a:endParaRPr lang="en-IN"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3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John Doe et al., "Advancements in Natural Language Processing," IEEE Transactions on AI, 20XX https://www.jetir.org/papers/JETIR2003165.pdf</a:t>
            </a: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 Mark Johnson et al., "User-Centric Evaluation of Virtual Assistant Performance," IEEE International Conference on Human-Computer Interaction, 20XX. https://www.jetir.org/papers/JETIR2003165.pdf </a:t>
            </a: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 Artificial Intelligence Project Ideas for 2023 - </a:t>
            </a:r>
            <a:r>
              <a:rPr lang="en-IN" sz="3000" dirty="0" err="1">
                <a:latin typeface="Times New Roman" panose="02020603050405020304" pitchFamily="18" charset="0"/>
                <a:cs typeface="Times New Roman" panose="02020603050405020304" pitchFamily="18" charset="0"/>
              </a:rPr>
              <a:t>DataFlair</a:t>
            </a:r>
            <a:r>
              <a:rPr lang="en-IN" sz="3000" dirty="0">
                <a:latin typeface="Times New Roman" panose="02020603050405020304" pitchFamily="18" charset="0"/>
                <a:cs typeface="Times New Roman" panose="02020603050405020304" pitchFamily="18" charset="0"/>
              </a:rPr>
              <a:t> (data-</a:t>
            </a:r>
            <a:r>
              <a:rPr lang="en-IN" sz="3000" dirty="0" err="1">
                <a:latin typeface="Times New Roman" panose="02020603050405020304" pitchFamily="18" charset="0"/>
                <a:cs typeface="Times New Roman" panose="02020603050405020304" pitchFamily="18" charset="0"/>
              </a:rPr>
              <a:t>flair.training</a:t>
            </a:r>
            <a:r>
              <a:rPr lang="en-IN" sz="3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Python code for Artificial Intelligence: Foundations of Computational Agents - David L. Poole and Alan K. Mackworth</a:t>
            </a: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 https://nevonprojects.com/voice-based-intelligent-virtual-assistance-for-windows/ </a:t>
            </a:r>
          </a:p>
          <a:p>
            <a:pPr marL="285750" indent="-285750">
              <a:buFont typeface="Arial" panose="020B0604020202020204" pitchFamily="34" charset="0"/>
              <a:buChar char="•"/>
            </a:pPr>
            <a:r>
              <a:rPr lang="en-IN" sz="3000" dirty="0">
                <a:latin typeface="Times New Roman" panose="02020603050405020304" pitchFamily="18" charset="0"/>
                <a:cs typeface="Times New Roman" panose="02020603050405020304" pitchFamily="18" charset="0"/>
              </a:rPr>
              <a:t> https://www.academia.edu/40229169/PROJECT_REPORT_ON_VIRTUAL_ASS ISTANT_SUBMITTED_BY_NAAZNEEN_JAT</a:t>
            </a:r>
          </a:p>
        </p:txBody>
      </p:sp>
      <p:sp>
        <p:nvSpPr>
          <p:cNvPr id="33" name="Freeform 48">
            <a:extLst>
              <a:ext uri="{FF2B5EF4-FFF2-40B4-BE49-F238E27FC236}">
                <a16:creationId xmlns:a16="http://schemas.microsoft.com/office/drawing/2014/main" id="{E128214E-20A6-A24D-EA73-289B29A61160}"/>
              </a:ext>
            </a:extLst>
          </p:cNvPr>
          <p:cNvSpPr/>
          <p:nvPr/>
        </p:nvSpPr>
        <p:spPr>
          <a:xfrm>
            <a:off x="4658675" y="744207"/>
            <a:ext cx="1925309" cy="1253676"/>
          </a:xfrm>
          <a:custGeom>
            <a:avLst/>
            <a:gdLst/>
            <a:ahLst/>
            <a:cxnLst/>
            <a:rect l="l" t="t" r="r" b="b"/>
            <a:pathLst>
              <a:path w="848434" h="870595">
                <a:moveTo>
                  <a:pt x="0" y="0"/>
                </a:moveTo>
                <a:lnTo>
                  <a:pt x="848434" y="0"/>
                </a:lnTo>
                <a:lnTo>
                  <a:pt x="848434" y="870595"/>
                </a:lnTo>
                <a:lnTo>
                  <a:pt x="0" y="8705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949</Words>
  <Application>Microsoft Office PowerPoint</Application>
  <PresentationFormat>Custom</PresentationFormat>
  <Paragraphs>79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Wingdings</vt:lpstr>
      <vt:lpstr>Times New Roman</vt:lpstr>
      <vt:lpstr>Georgia</vt:lpstr>
      <vt:lpstr>Calibri</vt:lpstr>
      <vt:lpstr>Arial</vt:lpstr>
      <vt:lpstr>Montserrat</vt:lpstr>
      <vt:lpstr>Montserrat Bold</vt:lpstr>
      <vt:lpstr>Roboto Bold</vt:lpstr>
      <vt:lpstr>Helvetica</vt:lpstr>
      <vt:lpstr>Office Theme</vt:lpstr>
      <vt:lpstr>DEPARTMENT OF COMPUTER SCIENCE AND ENGINEERING VIDYAVARDHAKA COLLEGE OF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cp:lastModifiedBy>abhishek L</cp:lastModifiedBy>
  <cp:revision>21</cp:revision>
  <dcterms:created xsi:type="dcterms:W3CDTF">2006-08-16T00:00:00Z</dcterms:created>
  <dcterms:modified xsi:type="dcterms:W3CDTF">2023-11-11T05:48:36Z</dcterms:modified>
  <dc:identifier>DAFyt_93SdA</dc:identifier>
</cp:coreProperties>
</file>